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56" r:id="rId4"/>
    <p:sldId id="257" r:id="rId5"/>
    <p:sldId id="258" r:id="rId6"/>
    <p:sldId id="273" r:id="rId7"/>
    <p:sldId id="259" r:id="rId8"/>
    <p:sldId id="271" r:id="rId9"/>
    <p:sldId id="260" r:id="rId10"/>
    <p:sldId id="272" r:id="rId11"/>
    <p:sldId id="263" r:id="rId12"/>
    <p:sldId id="270" r:id="rId13"/>
    <p:sldId id="261" r:id="rId14"/>
    <p:sldId id="269" r:id="rId15"/>
    <p:sldId id="264" r:id="rId16"/>
    <p:sldId id="266" r:id="rId17"/>
    <p:sldId id="267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6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57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6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6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85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5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59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922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94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39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39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04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1AF80-A869-4849-B4A1-20E7BCAA771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DC32-EC76-4BCC-B951-4756DA944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14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512"/>
            <a:ext cx="9152124" cy="685800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899592" y="116632"/>
            <a:ext cx="752432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бюджетное учреждение «Детский сад № 5 «Аистёнок» комбинированного вида» г. Волхов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dirty="0"/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772816"/>
            <a:ext cx="7272808" cy="43204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Родительское собрание на тему:              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«Организация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2024 – 2025 учебном году»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«Золотая рыбка»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общеразвивающей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направленности</a:t>
            </a:r>
          </a:p>
          <a:p>
            <a:pPr algn="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Воспитатели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Чичигова Е.А.</a:t>
            </a:r>
          </a:p>
          <a:p>
            <a:pPr algn="r"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Семенова Е.А.</a:t>
            </a:r>
          </a:p>
          <a:p>
            <a:pPr>
              <a:defRPr/>
            </a:pP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Волхов 2024 год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6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64704"/>
            <a:ext cx="2819912" cy="50131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3" y="1499418"/>
            <a:ext cx="5148379" cy="38591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13585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57200" y="0"/>
            <a:ext cx="746760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57200" y="548680"/>
            <a:ext cx="8291264" cy="59252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проявляет себя в разных видах музыкальной, изобразительной, театрализованной деятельности, используя выразительные и изобразительные средства;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использует накопленный художественно-творческой опыт в самостоятельной деятельности, с желанием участвует в культурно-досуговой деятельности (праздниках, развлечениях и других видах культурно-досуговой деятельности);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создает изображения и постройки в соответствии с темой, используя разнообразные материалы, владеет техническими и изобразительными умениями;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проявляет интерес к различным видам искусства, эмоционально откликается на отраженные в произведениях искусства действия, поступки, события;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481179"/>
      </p:ext>
    </p:extLst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8031"/>
            <a:ext cx="4957837" cy="3024337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" r="33" t="99"/>
          <a:stretch/>
        </p:blipFill>
        <p:spPr>
          <a:xfrm>
            <a:off x="3820028" y="3212976"/>
            <a:ext cx="4990746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69379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7467600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7200" y="620688"/>
            <a:ext cx="7931224" cy="5616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проявляет интерес к разнообразным физическим упражнениям, действиям с физкультурными пособиями, настойчивость для достижения результата, испытывает потребность в двигательной активности;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демонстрирует координацию, быстроту, силу, выносливость, гибкость, ловкость, развитие крупной и мелкой моторики, активно и с интересом выполняет основные движения, общеразвивающие упражнения и элементы спортивных упражнений, с желанием играет в подвижные игры, ориентируется в пространстве, переносит освоенные движения в самостоятельную деятельность;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стремится узнать о правилах здорового образа жизни, готов элементарно охарактеризовать свое самочувствие, привлечь внимание взрослого в случае недомогания;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стремится к самостоятельному осуществлению процессов личной гигиены, их правильной организации;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759466"/>
      </p:ext>
    </p:extLst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801" y="620688"/>
            <a:ext cx="2941425" cy="5229200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"/>
          <a:stretch/>
        </p:blipFill>
        <p:spPr>
          <a:xfrm>
            <a:off x="323528" y="1597930"/>
            <a:ext cx="5265212" cy="3662139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045007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457200" y="332656"/>
            <a:ext cx="822960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Перспективное комплексно – тематическое планирование</a:t>
            </a:r>
            <a:endParaRPr lang="ru-RU" sz="18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620870"/>
              </p:ext>
            </p:extLst>
          </p:nvPr>
        </p:nvGraphicFramePr>
        <p:xfrm>
          <a:off x="539552" y="836712"/>
          <a:ext cx="7848872" cy="5718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1"/>
                <a:gridCol w="2448271"/>
              </a:tblGrid>
              <a:tr h="3509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ПЕРИОД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96595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«Осень в гости просим»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неделя –Ягоды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(лесные, садовые плоды)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неделя – Овощи.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Фрукты.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Хвойные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лиственные деревья в детском саду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Кустарники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участке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неделя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Тема на основе интересов детей (День отца)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неделя – Одежда.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бувь.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 неделя </a:t>
                      </a:r>
                      <a:r>
                        <a:rPr lang="ru-RU" sz="1600" dirty="0" smtClean="0"/>
                        <a:t>–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Головные уборы.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неделя - Осень. Признаки осени.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Сентябрь, октябрь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 недель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67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 мире человек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неделя –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Я человек. Части тела.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неделя – Я и моя семья.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«Мой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любимый детский сад»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неделя – Кто работает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 детском саду?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неделя – Посуда.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(кухонная, столовая). Предметы быта, правила безопасности.</a:t>
                      </a: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неделя - Мебель.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 недель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596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4" y="0"/>
            <a:ext cx="9152124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964360"/>
              </p:ext>
            </p:extLst>
          </p:nvPr>
        </p:nvGraphicFramePr>
        <p:xfrm>
          <a:off x="606388" y="476672"/>
          <a:ext cx="7920880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7270"/>
                <a:gridCol w="2493610"/>
              </a:tblGrid>
              <a:tr h="163372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«Здравствуй, зимушка – зима, с Новым годом, детвора!» 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1неделя – Зима. Признаки зимы.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 -  Транспорт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моём городе. Правила дорожного движения.</a:t>
                      </a:r>
                      <a:endParaRPr lang="ru-RU" sz="18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 4 неделя – Новый год, северное сияние.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Правила пожарной безопасности.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Декабрь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недели</a:t>
                      </a:r>
                      <a:endParaRPr lang="ru-RU" sz="180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194004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«Звери и птицы зимой»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Зимние забавы.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Домашние животные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зимой. Как люди заботятся о них.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Дикие животные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зимой.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Зимующие птицы.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Доисторические (вымершие) животные: динозавры, мамонты.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Январь, февраль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54868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«Папы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разные нужны, мама разные важны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 неделя –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Наша Армия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 4 неделя – Женский день 8 марта.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Профессии мам.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Февраль, март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43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64371"/>
              </p:ext>
            </p:extLst>
          </p:nvPr>
        </p:nvGraphicFramePr>
        <p:xfrm>
          <a:off x="643502" y="320040"/>
          <a:ext cx="7848872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2376264"/>
              </a:tblGrid>
              <a:tr h="244827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«Идёт матушка-весна, отворяй-ка ворота!»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–Весна.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Признаки весны.</a:t>
                      </a:r>
                      <a:endParaRPr lang="ru-RU" sz="18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Комнатные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растения (4-5 названий, способы ухода)</a:t>
                      </a:r>
                      <a:endParaRPr lang="ru-RU" sz="18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Рыбы (речные, озерные)</a:t>
                      </a:r>
                    </a:p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Земноводные (лягушки)</a:t>
                      </a:r>
                      <a:endParaRPr lang="ru-RU" sz="1800" b="0" kern="12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Пресмыкающиеся (ящерица, черепаха, змея, крокодил)</a:t>
                      </a:r>
                      <a:endParaRPr kumimoji="0" lang="ru-RU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неделя – Млекопитающие: наземные – бобер, водные – ладожская нерпа, древесные – белка, подземные – крот.</a:t>
                      </a:r>
                    </a:p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неделя – Прилёт птиц (перелётные).</a:t>
                      </a:r>
                    </a:p>
                    <a:p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неделя – Весенние работы в саду и огороде.</a:t>
                      </a:r>
                      <a:endParaRPr lang="ru-RU" sz="1800" kern="1200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Март, апрель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недель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1675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«Народная игрушка»</a:t>
                      </a:r>
                    </a:p>
                    <a:p>
                      <a:pPr algn="l"/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День победы.</a:t>
                      </a: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История игрушек: Дымковская игрушка.</a:t>
                      </a: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История игрушек: Богородская игрушка.</a:t>
                      </a:r>
                    </a:p>
                    <a:p>
                      <a:pPr algn="l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Игрушки в гостях у ребят (глиняная, пластмассовая, деревянная, стеклянная, резиновая игрушка)</a:t>
                      </a:r>
                      <a:endParaRPr lang="ru-RU" sz="18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недели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982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26314" y="2967335"/>
            <a:ext cx="8091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Благодарим за внимание!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878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5122"/>
            <a:ext cx="9144000" cy="4907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9892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71600" y="1052736"/>
            <a:ext cx="712879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 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традиционным российским духовно-нравственным ценностям относятся, прежде всего,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07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3" name="Объект 2"/>
          <p:cNvSpPr txBox="1">
            <a:spLocks/>
          </p:cNvSpPr>
          <p:nvPr/>
        </p:nvSpPr>
        <p:spPr>
          <a:xfrm>
            <a:off x="457200" y="260648"/>
            <a:ext cx="8219256" cy="5911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5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algn="just">
              <a:lnSpc>
                <a:spcPct val="120000"/>
              </a:lnSpc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приобщение детей (в соответствии с возрастными особенностями) к базовым ценностям российского народа,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algn="just">
              <a:lnSpc>
                <a:spcPct val="120000"/>
              </a:lnSpc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</a:p>
          <a:p>
            <a:pPr algn="just">
              <a:lnSpc>
                <a:spcPct val="120000"/>
              </a:lnSpc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algn="just">
              <a:lnSpc>
                <a:spcPct val="120000"/>
              </a:lnSpc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охрана и укрепление физического и психического здоровья детей, в том числе их эмоционального благополучия;</a:t>
            </a:r>
          </a:p>
          <a:p>
            <a:pPr algn="just">
              <a:lnSpc>
                <a:spcPct val="120000"/>
              </a:lnSpc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 algn="just">
              <a:lnSpc>
                <a:spcPct val="120000"/>
              </a:lnSpc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05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57200" y="116632"/>
            <a:ext cx="8003232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7200" y="764704"/>
            <a:ext cx="8219256" cy="6093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выполняет самостоятельно правила общения со взрослым, внимателен к его словам и мнению, стремится к познавательному, интеллектуальному общению со взрослыми: задает много вопросов поискового характера, стремится к одобряемым формам поведения, замечает ярко выраженное эмоциональное состояние окружающих людей, по примеру педагога проявляет сочувствие;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без напоминания взрослого здоровается и прощается, говорит "спасибо" и "пожалуйста";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демонстрирует стремление к общению со сверстниками, по предложению педагога может договориться с детьми, стремится к самовыражению в деятельности, к признанию и уважению сверстников;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познает правила безопасного поведения и стремится их выполнять в повседневной жизни;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самостоятелен в самообслуживании;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проявляет стремление к общению со сверстниками в процессе познавательной деятельности, осуществляет обмен информацией; охотно сотрудничает со взрослыми не только в совместной деятельности, но и в свободной самостоятельной; отличается высокой активностью и любознательностью;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56826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30" y="1196752"/>
            <a:ext cx="8540441" cy="48039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4284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88640"/>
            <a:ext cx="7467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endParaRPr lang="ru-RU" sz="2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548680"/>
            <a:ext cx="8568952" cy="61926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имеет представление о разнообразных представителях живой природы родного края, их особенностях, свойствах объектов неживой природы, сезонных изменениях в жизни природы, явлениях природы, интересуется природой, экспериментирует, положительно относится ко всем живым существам, знает правила поведения в природе, стремится самостоятельно ухаживать за растениями и животными, беречь их;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владеет количественным и порядковым счетом в пределах пяти, умением непосредственно сравнивать предметы по форме и величине, различает части суток, знает их последовательность, понимает временную последовательность "вчера, сегодня, завтра", ориентируется от себя в движении; использует математические представления для познания окружающей действительности;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активно познает и называет свойства и качества предметов, особенности объектов природы, обследовательские действия; объединяет предметы и объекты в видовые категории с указанием характерных признаков;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задает много вопросов поискового характера, включается в деятельность экспериментирования, использует исследовательские действия, предпринимает попытки сделать логические выводы;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имеет представление о разнообразных представителях живой природы родного края, их особенностях, свойствах объектов неживой природы, сезонных изменениях в жизни природы, явлениях природы, интересуется природой, экспериментирует, положительно относится ко всем живым существам, знает правила поведения в природе, стремится самостоятельно ухаживать за растениями и животными, беречь их;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владеет количественным и порядковым счетом в пределах пяти, умением непосредственно сравнивать предметы по форме и величине, различает части суток, знает их последовательность, понимает временную последовательность "вчера, сегодня, завтра", ориентируется от себя в движении; использует математические представления для познания окружающей действительности;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2976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92696"/>
            <a:ext cx="4481280" cy="37285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84784"/>
            <a:ext cx="3702802" cy="47971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03935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4" y="0"/>
            <a:ext cx="9152124" cy="6858000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457200" y="116632"/>
            <a:ext cx="7467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7200" y="692696"/>
            <a:ext cx="8291264" cy="5781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инициативен в разговоре, использует разные типы реплик и простые формы объяснительной речи, речевые контакты становятся более длительными и активными;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большинство звуков произносит правильно, пользуется средствами эмоциональной и речевой выразительности;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самостоятельно пересказывает знакомые сказки, с небольшой помощью взрослого составляет описательные рассказы и загадки;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проявляет словотворчество, интерес к языку, с интересом слушает литературные тексты, воспроизводит текст;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способен рассказать о предмете, его назначении и особенностях, о том, как он был создан;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проявляет стремление к общению со сверстниками в процессе познавательной деятельности, осуществляет обмен информацией; охотно сотрудничает со взрослыми не только в совместной деятельности, но и в свободной самостоятельной; отличается высокой активностью и любознательностью;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9500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1501</Words>
  <Application>Microsoft Office PowerPoint</Application>
  <PresentationFormat>Экран (4:3)</PresentationFormat>
  <Paragraphs>113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Катенька</dc:creator>
  <cp:lastModifiedBy>Admin(Andrey)</cp:lastModifiedBy>
  <cp:revision>12</cp:revision>
  <dcterms:created xsi:type="dcterms:W3CDTF">2024-10-10T10:44:31Z</dcterms:created>
  <dcterms:modified xsi:type="dcterms:W3CDTF">2024-11-03T16:01:10Z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549188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