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6" r:id="rId8"/>
    <p:sldId id="261" r:id="rId9"/>
    <p:sldId id="265" r:id="rId10"/>
    <p:sldId id="267" r:id="rId11"/>
    <p:sldId id="264" r:id="rId12"/>
    <p:sldId id="268" r:id="rId13"/>
    <p:sldId id="262" r:id="rId14"/>
    <p:sldId id="273" r:id="rId15"/>
    <p:sldId id="274" r:id="rId16"/>
    <p:sldId id="275" r:id="rId17"/>
    <p:sldId id="272" r:id="rId18"/>
    <p:sldId id="271" r:id="rId19"/>
    <p:sldId id="281" r:id="rId20"/>
    <p:sldId id="270" r:id="rId21"/>
    <p:sldId id="269" r:id="rId22"/>
    <p:sldId id="276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72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95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61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6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08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74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24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21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63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30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81CF3-76D2-45C7-9F73-90D5C714188A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858E1-2909-40E8-97B4-701FBB64D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13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899592" y="116632"/>
            <a:ext cx="752432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бюджетное учреждение «Детский сад № 5 «Аистёнок» комбинированного вида» г. Волхов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9592" y="1700808"/>
            <a:ext cx="7416823" cy="41764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272808" cy="43204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Родительское собрание на тему:               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«Организация деятельности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2024 – 2025 учебном году»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младшая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«Ромашка»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общеразвивающей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направленности</a:t>
            </a:r>
          </a:p>
          <a:p>
            <a:pPr algn="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Чичигова Е.А.</a:t>
            </a:r>
          </a:p>
          <a:p>
            <a:pPr algn="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Иванова Н.А.</a:t>
            </a:r>
          </a:p>
          <a:p>
            <a:pPr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Волхов 2024 год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982460"/>
      </p:ext>
    </p:extLst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"/>
          <a:stretch/>
        </p:blipFill>
        <p:spPr>
          <a:xfrm>
            <a:off x="4550935" y="1552218"/>
            <a:ext cx="4145420" cy="3356992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78083"/>
            <a:ext cx="3813888" cy="5085184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0271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051720" y="427301"/>
            <a:ext cx="4896544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33772" y="809328"/>
            <a:ext cx="8676456" cy="6048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Формирование словаря: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обогащение словаря: закреплять у детей умение различать и называть части предметов, качества предметов, сходные по назначению предметы, понимать обобщающие слова;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активизация словаря: активизировать в речи слова, обозначающие названия предметов ближайшего окружения. 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Звуковая культура речи: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продолжать закреплять у детей умение внятно произносить в словах все гласные и согласные звуки, кроме шипящих и сонорных. Вырабатывать правильный темп речи, интонационную выразительность; отчетливо произносить слова и короткие фразы. 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3) Грамматический строй речи: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продолжать формировать у детей умения согласовывать слова в роде, числе, падеже; употреблять существительные с предлогами, использовать в речи имена существительные в форме единственного и множественного числа, обозначающие животных и их детенышей; существительных в форме множественного числа в родительном падеже; составлять предложения с однородными членами. Закреплять у детей умения образовывать повелительную форму глаголов, использовать приставочный способ для образования глаголов, знакомить детей с образованием звукоподражательных глаголов. Совершенствовать у детей умение пользоваться в речи разными способами словообразования. </a:t>
            </a:r>
          </a:p>
          <a:p>
            <a:r>
              <a:rPr lang="ru-RU" sz="13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4) Связная речь: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продолжать закреплять у детей умение отвечать на вопросы педагога при рассматривании предметов, картин, иллюстраций; свободно вступать в общение со взрослыми и детьми, пользоваться простыми формулами речевого этикета. Воспитывать умение повторять за педагогом рассказ из 3 - 4 предложений об игрушке или по содержанию картины, побуждать участвовать в драматизации отрывков из знакомых сказок. Подводить детей к </a:t>
            </a:r>
            <a:r>
              <a:rPr lang="ru-RU" sz="1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пересказыванию</a:t>
            </a:r>
            <a:r>
              <a:rPr lang="ru-RU" sz="1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литературных произведений, формировать умение воспроизводить текст знакомой сказки или короткого рассказа сначала по вопросам педагога, а затем совместно с ним. </a:t>
            </a:r>
          </a:p>
          <a:p>
            <a:endPara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619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1220" y="823151"/>
            <a:ext cx="8064896" cy="6048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5) Подготовка детей к обучению грамоте: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вслушиваться в звучание слова, знакомить детей с терминами "слово", "звук" в практическом плане. </a:t>
            </a: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6) Интерес к художественной литературе: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опыт восприятия жанров фольклора (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песенки, прибаутки, сказки о животных) и художественной литературы (небольшие авторские сказки, рассказы, стихотворения);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навык совместного слушания выразительного чтения и рассказывания (с наглядным сопровождением и без него);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способствовать восприятию и пониманию содержания и композиции текста (поступки персонажей, последовательность событий в сказках, рассказах);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внятно, не спеша произносить небольшие 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стихотворения, воспроизводить короткие ролевые диалоги из сказок и прибауток в играх-драматизациях, повторять за педагогом знакомые строчки и рифмы из стихов, песенок, пальчиковых игр;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поддерживать общение детей друг с другом и с педагогом в процессе совместного рассматривания книжек-картинок, иллюстраций;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поддерживать положительные эмоциональные проявления (улыбки, смех, жесты) детей в процессе совместного слушания художественных произведений. </a:t>
            </a:r>
            <a:endParaRPr 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955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4572001" cy="3429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459" y="3140968"/>
            <a:ext cx="4608512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6736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31537" y="932611"/>
            <a:ext cx="8280920" cy="6120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приобщение к искусству: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продолжать развивать художественное восприятие, подводить детей к восприятию произведений искусства (разглядывать и чувствовать);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воспитывать интерес к искусству;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понимание красоты произведений искусства, потребность общения с искусством;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у детей эстетические чувства при восприятии музыки, изобразительного, народного декоративно-прикладного искусства; содействовать возникновению положительного эмоционального отклика на красоту окружающего мира, выраженного в произведениях искусства;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патриотическое отношение и чувство сопричастности к природе родного края, к семье в процессе музыкальной, изобразительной, театрализованной деятельности;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знакомить детей с элементарными средствами выразительности в разных видах искусства (музыке, изобразительном искусстве, театрализованной деятельности);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готовить детей к посещению кукольного театра, выставки детских работ и так далее;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приобщать детей к участию в концертах, праздниках в семье и ДОО: исполнение танца, песни, чтение стихов; 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изобразительная деятельность: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интерес к занятиям изобразительной деятельностью; знания в области изобразительной деятельности; развивать у детей эстетическое восприятие;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видеть цельный художественный образ в единстве изобразительно-выразительных средств колористической, композиционной и смысловой трактовки;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в рисовании, лепке, аппликации изображать простые предметы и явления, передавая их образную выразительность; находить связь между предметами и явлениями окружающего мира и их изображениями (в рисунке, лепке, аппликации);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03648" y="514553"/>
            <a:ext cx="6768752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71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31540" y="737320"/>
            <a:ext cx="8280920" cy="6120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положительный эмоциональный отклик детей на эстетические свойства и качества предметов, на эстетическую сторону явлений природы и окружающего мира;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вызывать у детей положительный эмоциональный отклик на красоту природы, произведения искусства;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создавать как индивидуальные, так и коллективные композиции в рисунках, лепке, аппликации;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знакомить детей с народной игрушкой (</a:t>
            </a:r>
            <a:r>
              <a:rPr lang="ru-RU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филимоновской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дымковской, семеновской, </a:t>
            </a:r>
            <a:r>
              <a:rPr lang="ru-RU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богородской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переводить детей от рисования-подражания к самостоятельному творчеству;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3) конструктивная деятельность: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совершенствовать у детей конструктивные умения;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различать, называть и использовать основные строительные детали; сооружать новые постройки, используя полученные ранее умения (накладывание, приставление, прикладывание);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использовать в постройках детали разного цвета; 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4) музыкальная деятельность: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у детей эмоциональную отзывчивость на музыку; знакомить детей с тремя жанрами музыкальных произведений: песней, танцем, маршем;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умение узнавать знакомые песни, пьесы; чувствовать характер музыки (веселый, бодрый, спокойный), эмоционально на нее реагировать; выражать свое настроение в движении под музыку;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учить детей петь простые народные песни, </a:t>
            </a:r>
            <a:r>
              <a:rPr lang="ru-RU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попевки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прибаутки, передавая их настроение и характер; поддерживать детское экспериментирование с немузыкальными (шумовыми, природными) и музыкальными звуками и исследования качеств музыкального звука: высоты, длительности, динамики, тембра;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430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31540" y="737320"/>
            <a:ext cx="8280920" cy="6120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31540" y="476672"/>
            <a:ext cx="8604956" cy="6120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5) театрализованная деятельность: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воспитывать у детей устойчивый интерес детей к театрализованной игре, создавать условия для ее проведения;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положительные, доброжелательные, коллективные взаимоотношения;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следить за развитием действия в играх-драматизациях и кукольных спектаклях, созданных силами взрослых и старших детей;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имитировать характерные действия персонажей (птички летают, козленок скачет), передавать эмоциональное состояние человека (мимикой, позой, жестом,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движением).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познакомить детей с различными видами театра (кукольным, настольным, пальчиковым, театром теней, театром на </a:t>
            </a:r>
            <a:r>
              <a:rPr lang="ru-RU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фланелеграфе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знакомить детей с приемами вождения настольных кукол;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умение сопровождать движения простой песенкой;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вызывать желание действовать с элементами костюмов (шапочки, воротнички и так далее) и атрибутами как внешними символами роли;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интонационную выразительность речи в процессе театрально-игровой деятельности;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у детей диалогическую речь в процессе театрально-игровой деятельности;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умение следить за развитием действия в драматизациях и кукольных спектаклях;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умение использовать импровизационные формы диалогов действующих лиц в хорошо знакомых сказках; </a:t>
            </a:r>
          </a:p>
          <a:p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6) культурно-досуговая деятельность: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способствовать организации культурно-досуговой деятельности детей по интересам, обеспечивая эмоциональное благополучие и отдых;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помогать детям организовывать свободное время с интересом;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создавать условия для активного и пассивного отдыха;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создавать атмосферу эмоционального благополучия в культурно-досуговой деятельности;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интерес к просмотру кукольных спектаклей, прослушиванию музыкальных и литературных произведений;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желание участвовать в праздниках и развлечениях;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основы праздничной культуры и навыки общения в ходе праздника и развлечения.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964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79" y="3284984"/>
            <a:ext cx="4572000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88640"/>
            <a:ext cx="4320478" cy="32403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6752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46856" y="836712"/>
            <a:ext cx="8229600" cy="5433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двигательный опыт детей, используя упражнения основной гимнастики (строевые упражнения, основные движения, общеразвивающие, в том числе музыкально-ритмические упражнения), спортивные упражнения, подвижные игры, помогая согласовывать свои действия с действиями других детей, соблюдать правила в игре;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психофизические качества, ориентировку в пространстве, координацию, равновесие, способность быстро реагировать на сигнал;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интерес и положительное отношение к занятиям физической культурой и активному отдыху, воспитывать самостоятельность;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укреплять здоровье детей средствами физического воспитания, создавать условия для формирования правильной осанки, способствовать усвоению правил безопасного поведения в двигательной деятельности;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закреплять культурно-гигиенические навыки и навыки самообслуживания, формируя полезные привычки, приобщая к здоровому образу жизни.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59732" y="559946"/>
            <a:ext cx="4824536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233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67" y="141229"/>
            <a:ext cx="4177596" cy="30963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741542"/>
            <a:ext cx="4083918" cy="5445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66" y="3464154"/>
            <a:ext cx="4177597" cy="3133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010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29" y="580373"/>
            <a:ext cx="7596336" cy="56972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1192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66876"/>
              </p:ext>
            </p:extLst>
          </p:nvPr>
        </p:nvGraphicFramePr>
        <p:xfrm>
          <a:off x="539552" y="836712"/>
          <a:ext cx="7848872" cy="5437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1"/>
                <a:gridCol w="2448271"/>
              </a:tblGrid>
              <a:tr h="3509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ПЕРИОД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96595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«Осень в гости просим»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неделя –Ягоды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(лесные, садовые плоды)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неделя – Овощи.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 Фрукты.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Хвойные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лиственные деревья в детском саду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 Кустарники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участке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неделя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Тема на основе интересов детей (День отца)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неделя – Одежда.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бувь.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 неделя </a:t>
                      </a:r>
                      <a:r>
                        <a:rPr lang="ru-RU" sz="1600" dirty="0" smtClean="0"/>
                        <a:t>–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Головные уборы.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неделя - Осень. Признаки осени.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Сентябрь, октябрь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недель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67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«Я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 мире человек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неделя –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Я человек. Части тела.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неделя – Я и моя семья.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«Мой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любимый детский сад»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неделя – Посуда.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неделя – Игрушки.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неделя - Мебель.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 недель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57200" y="332656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Перспективное комплексно – тематическое планирование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79110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269507"/>
              </p:ext>
            </p:extLst>
          </p:nvPr>
        </p:nvGraphicFramePr>
        <p:xfrm>
          <a:off x="611560" y="692696"/>
          <a:ext cx="7920880" cy="551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7270"/>
                <a:gridCol w="2493610"/>
              </a:tblGrid>
              <a:tr h="1633726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«Здравствуй, зимушка – зима, с Новым годом, детвора!» 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 2 неделя – Зима. Признаки зимы.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 4 неделя –Правила пожарной безопасности,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Новый год.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Декабрь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недели</a:t>
                      </a:r>
                      <a:endParaRPr lang="ru-RU" sz="18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194004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«Звери и птицы зимой»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Зимние забавы.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– Домашние животные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зимой.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 Дикие животные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зимой.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Зимующие птицы.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Январь, февраль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94004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«Моя семья»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Транспорт. ПДД.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 3 неделя - Мой папа, дедушка, брат.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Моя мама, бабушка, сестрёнка.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algn="ctr"/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Февраль, март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903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911954"/>
              </p:ext>
            </p:extLst>
          </p:nvPr>
        </p:nvGraphicFramePr>
        <p:xfrm>
          <a:off x="539552" y="764704"/>
          <a:ext cx="7848872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2376264"/>
              </a:tblGrid>
              <a:tr h="244827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«Идёт матушка-весна, отворяй-ка ворота!»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–Домашние животные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их детёныши весной.</a:t>
                      </a:r>
                      <a:endParaRPr lang="ru-RU" sz="18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- Домашние птицы.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Дикие животные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их детёныши весной.</a:t>
                      </a:r>
                      <a:endParaRPr lang="ru-RU" sz="18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Рыбы (речные, обитающие в реке Волхов).</a:t>
                      </a:r>
                      <a:endParaRPr lang="ru-RU" sz="1800" b="0" kern="12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Весна. Признаки весны.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неделя – Прилёт птиц..</a:t>
                      </a:r>
                    </a:p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неделя – Комнатные растения.</a:t>
                      </a:r>
                    </a:p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неделя – Цветы ближайшего окружения.</a:t>
                      </a:r>
                      <a:endParaRPr lang="ru-RU" sz="1800" kern="12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Март, апрель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недель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4827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«Народная игрушка»</a:t>
                      </a:r>
                    </a:p>
                    <a:p>
                      <a:pPr algn="l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Матрёшка.</a:t>
                      </a:r>
                    </a:p>
                    <a:p>
                      <a:pPr algn="l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– Дымковская игрушка.</a:t>
                      </a:r>
                    </a:p>
                    <a:p>
                      <a:pPr algn="l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- Богородская игрушка.</a:t>
                      </a:r>
                    </a:p>
                    <a:p>
                      <a:pPr algn="l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Экскурсия в мини-музей «Русская изба».</a:t>
                      </a:r>
                    </a:p>
                    <a:p>
                      <a:pPr algn="l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Обстановка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избе: лавки, стол, посуда.</a:t>
                      </a:r>
                    </a:p>
                    <a:p>
                      <a:pPr algn="l"/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Русская одежда: сарафан, рубаха-косоворотка, пояс,, платок. Обувь – лапти.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недели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50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5204" y="463836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04" y="3581797"/>
            <a:ext cx="2734890" cy="27348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1576156" y="2168859"/>
            <a:ext cx="5987008" cy="2520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</a:t>
            </a:r>
            <a:br>
              <a:rPr lang="ru-RU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 внимание!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520391"/>
            <a:ext cx="2734890" cy="27348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1098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78493" y="548680"/>
            <a:ext cx="598700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 3-4 лет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115613" y="894834"/>
            <a:ext cx="6912768" cy="536145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возрасте 3–4 лет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ребенок постепенно выходит за пределы семейного круга. Взрослый становится для ребенка не только членом семьи, но и носителем определенной общественной функции.  Игра становится  ведущим  видом деятельности в дошкольном возрасте.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Основным содержанием игры младших дошкольников являются действия с игрушками и предметами-заместителями. Младшие дошкольники ограничиваются игрой с одной-двумя ролями и простыми, неразвернутыми сюжетами.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Игры с правилами в этом возрасте только начинают формироваться.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Изобразительная деятельность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ребенка зависит от его представлений о  предмете. В этом  возрасте  они  только  начинают  формироваться.  Дети  уже могут использовать цвет.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Большое  значение  для  развития  мелкой  моторики  имеет 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лепка.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Младшие дошкольники способны под руководством взрослого вылепить простые предметы.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Аппликация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оказывает положительное влияние на развитие восприятия. В этом возрасте детям доступны простейшие виды аппликации.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Конструктивная деятельность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младшем дошкольном возрасте ограничена возведением несложных построек по образцу и по замыслу.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концу младшего дошкольного возраста дети могут воспринимать до 5 и более форм предметов и до 7 и более цветов, способны дифференцировать предметы по величине, ориентироваться в пространстве группы детского сада, а при определенной организации образовательного процесса — и в помещении всего дошкольного учреждения.</a:t>
            </a:r>
          </a:p>
          <a:p>
            <a:pPr algn="just">
              <a:defRPr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9157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043608" y="889395"/>
            <a:ext cx="6768752" cy="579350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Развиваются  память  и  внимание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  По  просьбе  взрослого  дети  могут запомнить  3–4 слова  и  5–6  названий  предметов.  К  концу  младшего  дошкольного  возраста  они  способны  запомнить  значительные  отрывки  из любимых произведений.</a:t>
            </a:r>
          </a:p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В младшем дошкольном возрасте начинает развиваться воображение, которое особенно наглядно проявляется в игре, когда одни объекты выступают в качестве заместителей других.</a:t>
            </a:r>
          </a:p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Взаимоотношения  детей  обусловлены  нормами  и  правилами.  Дети могут оценить собственные действия и действия других сверстников.</a:t>
            </a:r>
          </a:p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Взаимоотношения детей ярко проявляются в игровой деятельности. Они скорее играют рядом, чем активно вступают во взаимодействие. Однако уже в этом возрасте могут наблюдаться устойчивые избирательные взаимоотношения. Конфликты между детьми возникают преимущественно по поводу игрушек. </a:t>
            </a:r>
          </a:p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Начинает развиваться самооценка, при этом дети в значительной мере ориентируются на оценку воспитателя. Продолжает развиваться также их половая идентификация, что проявляется в характере выбираемых игрушек и сюжетов.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24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043608" y="892286"/>
            <a:ext cx="6995120" cy="5145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1) 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2) 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3) 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4) 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47664" y="404664"/>
            <a:ext cx="598700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89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36743" y="1700808"/>
            <a:ext cx="78592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5) охрана и укрепление физического и психического здоровья детей, в том числе их эмоционального благополучия;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6)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7) 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8) 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578496" y="980728"/>
            <a:ext cx="598700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4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548680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051720" y="519671"/>
            <a:ext cx="4752528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развитие: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11560" y="1040150"/>
            <a:ext cx="7848872" cy="5361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формировать представления детей о сенсорных эталонах цвета и формы, их использовании в самостоятельной деятельности; </a:t>
            </a:r>
          </a:p>
          <a:p>
            <a:pPr algn="just"/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развивать умение непосредственного попарного сравнения предметов по форме, величине и количеству, определяя их соотношение между собой; помогать осваивать чувственные способы ориентировки в пространстве и времени; развивать исследовательские умения; </a:t>
            </a:r>
          </a:p>
          <a:p>
            <a:pPr algn="just"/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3) обогащать представления ребенка о себе, окружающих людях, эмоционально-положительного отношения к членам семьи, к другим взрослым и сверстникам; </a:t>
            </a:r>
          </a:p>
          <a:p>
            <a:pPr algn="just"/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4) конкретизировать представления детей об объектах ближайшего окружения: о родном населенном пункте, его названии, достопримечательностях и традициях, накапливать эмоциональный опыт участия в праздниках; </a:t>
            </a:r>
          </a:p>
          <a:p>
            <a:pPr algn="just"/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5) расширять представления детей о многообразии и особенностях растений, животных ближайшего окружения, их существенных отличительных признаках, неживой природе, явлениях природы и деятельности человека в природе в разные сезоны года, знакомить с правилами поведения по отношению к живым объектам природы.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156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4128459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834" y="3212976"/>
            <a:ext cx="4475989" cy="3356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672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7" y="-1143001"/>
            <a:ext cx="6858000" cy="9144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53868" y="587636"/>
            <a:ext cx="8208912" cy="58326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907704" y="404664"/>
            <a:ext cx="5400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Социально – коммуникативное развитие: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23245" y="892194"/>
            <a:ext cx="8352928" cy="52235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в сфере социальных отношений: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эмоциональную отзывчивость;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представления детей о действиях, в которых проявляются доброе отношение и забота о членах семьи, близком окружении;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поддерживать в установлении положительных контактов между детьми;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оказывать помощь в освоении способов взаимодействия со сверстниками в игре, в повседневном общении и бытовой деятельности;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приучать детей к выполнению элементарных правил культуры поведения в ДОО; 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в области формирования основ гражданственности и патриотизма: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представления детей о малой родине и поддерживать их отражения в различных видах деятельности</a:t>
            </a:r>
            <a:r>
              <a:rPr lang="ru-RU" sz="1400" dirty="0" smtClean="0">
                <a:solidFill>
                  <a:srgbClr val="000000"/>
                </a:solidFill>
                <a:latin typeface="Arial"/>
              </a:rPr>
              <a:t>; 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3) в сфере трудового воспитания: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интерес к труду взрослых в ДОО и в семье, формировать представления о конкретных видах хозяйственно-бытового труда, направленных на заботу о детях (мытье посуды,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уборка помещений группы и участка и прочее) и трудовые навыки;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воспитывать бережное отношение к предметам и игрушкам как результатам труда взрослых;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приобщать детей к самообслуживанию (одевание, раздевание, умывание), развивать самостоятельность, уверенность, положительную самооценку; 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4) в области формирования основ безопасного поведения: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интерес к правилам безопасного поведения;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представления о правилах безопасного поведения в быту, безопасного использования бытовых предметов и гаджетов, исключая практическое использование электронных средств обучения.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63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2684</Words>
  <Application>Microsoft Office PowerPoint</Application>
  <PresentationFormat>Экран (4:3)</PresentationFormat>
  <Paragraphs>194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Катенька</dc:creator>
  <cp:lastModifiedBy>Admin(Andrey)</cp:lastModifiedBy>
  <cp:revision>8</cp:revision>
  <dcterms:created xsi:type="dcterms:W3CDTF">2024-10-15T07:47:29Z</dcterms:created>
  <dcterms:modified xsi:type="dcterms:W3CDTF">2024-11-03T15:57:16Z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756577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