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4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91" r:id="rId15"/>
    <p:sldId id="292" r:id="rId16"/>
    <p:sldId id="293" r:id="rId17"/>
    <p:sldId id="29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967E-041A-4D90-BC92-ECB546D0E5E3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836712"/>
            <a:ext cx="597666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«Детский сад №5 «Аистёнок» комбинированного вида»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г.Волхов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700808"/>
            <a:ext cx="5904656" cy="3960440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работы на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2024-2025 учебный год»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 группа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раннего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Малышок» </a:t>
            </a:r>
          </a:p>
          <a:p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Воспитатели: Никифорова И.В.</a:t>
            </a:r>
          </a:p>
          <a:p>
            <a:pPr algn="r">
              <a:defRPr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Щукина Т.А.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</a:t>
            </a:r>
            <a:b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«Речевое развитие»: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8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понимания речи: умение понимать слова, обозначающие предметы, действия, признаки, размер, цвет;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активной речи: побуждать использовать накопленный запас слов по подражанию и самостоятельно;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умение слушать чтение потешек, стихов, сказок с наглядным сопровождением;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умение эмоционально откликаться на ритм и мелодичность песенок, потешек, сказок;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умение показывать и называть предметы, объекты, изображённые  в книжках-картинках;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Побуждать договаривать (заканчивать) слова и строчки знакомых ребёнку песенок, стихов.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</a:t>
            </a:r>
            <a:b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Поощрять целенаправленные моторные действия, находить предмет по образцу или словесному указанию;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стремление детей к подражанию действиям взрослых, понимать обозначающие их слова;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умение ориентироваться в ближайшем окружении;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 к близким людям, предметному окружению, природным объектам;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умения узнавать объекты живой и неживой природы ближайшего окружения, замечать явления природы, поддерживать стремления к взаимодействию с 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b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«Художественно – эстетическое развитие»: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 детей способность слушать художественный текст и активно реагировать на его содержание;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Поощрять у детей желание рисовать красками, карандашами, фломастерами, предоставляя возможность ритмично заполнять лист бумаги яркими пятнами, мазками, линиями;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 детей умение прислушиваться к словам песен и воспроизводить звукоподражания и простейшие интонации;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 детей умение выполнять под музыку игровые и плясовые движения, соответствующие словам песни и характеру музыки.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14687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b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«Физическое развитие»: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Создавать условия для последовательного становления первых основных движений (бросание, катание, ползание, лазанье, ходьба) в совместной деятельности педагога с ребёнком;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Создавать условия для развития равновесия и ориентировки в пространстве;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Поддерживать желание выполнять физические упражнения в паре с педагогом;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Привлекать к участию в играх-забавах, игровых упражнениях, подвижных играх, побуждать к самостоятельным действиям;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Укреплять здоровье ребёнка средствами физического воспитания, способствовать  усвоению культурно-гигиенических навыков для приобщения к здоровому образу жизни.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14353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в раннем возрасте (к трем годам):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ребёнка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 с желанием играет в подвижные игры;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стремится к общению со взрослыми, реагирует на их настроение;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проявляет интерес к сверстникам; наблюдает за их действиями и подражает им; играет рядом;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понимает и выполняет простые поручения взрослого;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стремится проявлять самостоятельность в бытовом и игровом поведении;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цели;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владеет активной речью, использует в общении разные части речи, простые предложения из 4-х слов и более, включенные в общение; может обращаться с вопросами и просьбами;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проявляет интерес к стихам, сказкам, повторяет отдельные слова и фразы за взрослым;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рассматривает картинки, показывает и называет предметы, изображенные на них;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различает и называет основные цвета, формы предметов, ориентируется в основных пространственных и временных отношениях;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осуществляет поисковые и обследовательские действия;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знает основные особенности внешнего облика человека, его деятельности; свое имя, имена близких; демонстрирует первоначальные представления о населенном пункте, в котором живет (город, село и так далее);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объектам;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с удовольствием слушает музыку, подпевает, выполняет простые танцевальные движения;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эмоционально откликается на красоту природы и произведения искусства;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осваивает основы изобразительной деятельности (лепка, рисование) и конструирования: может выполнять уже довольно сложные постройки (гараж, дорогу к нему, забор) и играть с ними; рисует дорожки, дождик, шарики; лепит палочки, колечки, лепешки;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в играх отображает действия окружающих ("готовит обед", "ухаживает за больным" и другое),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("Я буду лечить куклу").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8162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Спасибо  за  внимание!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https://ds-dmcherkassy.ru/images/childr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2310"/>
            <a:ext cx="7848872" cy="3821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355484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ребёнком дошкольного детства, формирование основ базовой культуры личности, развитие психических и физических качеств в соответствии с возрастными и индивидуальными особенностями, развитие способностей и творческого потенциала каждого ребенка как субъекта отношений с самим собой, другими детьми, взрослыми и миром.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Охрана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укрепление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Формирование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 двигательной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культуры.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Формирование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простейших навыков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самостоятельности.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Развитие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сенсорной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культуры.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Расширение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ориентировки детей в ближайшем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окружении.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Развитие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в речевом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общении.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Приобщение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к русскому народному творчеству.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5544777"/>
              </p:ext>
            </p:extLst>
          </p:nvPr>
        </p:nvGraphicFramePr>
        <p:xfrm>
          <a:off x="457200" y="1341438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«Осень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гости просим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Овощи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Фрукты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сентябрь-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  <a:p>
                      <a:pPr algn="ctr"/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недели</a:t>
                      </a:r>
                      <a:endParaRPr lang="ru-RU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696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«Домашние животные»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Кошка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Собака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октябрь-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недели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«Домашние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птицы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Петух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Курица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ноябрь-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недели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346206"/>
              </p:ext>
            </p:extLst>
          </p:nvPr>
        </p:nvGraphicFramePr>
        <p:xfrm>
          <a:off x="323528" y="400583"/>
          <a:ext cx="8424936" cy="583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«Дикие животные»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неделя – Заяц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неделя – Медведь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неделя – Новый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недели</a:t>
                      </a: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«Кукла Таня в гостях у ребят»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 неделя – Игрушки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3,4 неделя – Посуда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5,6,7 – Транспорт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недель</a:t>
                      </a:r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6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«Ходят ножки по дорожке»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 неделя – Части тела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3,4 неделя – Одежда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5,6 неделя – Обувь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недель</a:t>
                      </a:r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180902"/>
              </p:ext>
            </p:extLst>
          </p:nvPr>
        </p:nvGraphicFramePr>
        <p:xfrm>
          <a:off x="323528" y="836713"/>
          <a:ext cx="8424936" cy="553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783209329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1568351848"/>
                    </a:ext>
                  </a:extLst>
                </a:gridCol>
              </a:tblGrid>
              <a:tr h="1749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«Признаки весны», «Цветы»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2 неделя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algn="ctr"/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1019260"/>
                  </a:ext>
                </a:extLst>
              </a:tr>
              <a:tr h="745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«Народная игрушка»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0889395"/>
                  </a:ext>
                </a:extLst>
              </a:tr>
              <a:tr h="745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«Здравствуй, лето!»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Июнь – Признаки лета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Июль – Ягоды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Август -Цветы ближайшего окружения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июнь, июль,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296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4419881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 проекты: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1626349"/>
              </p:ext>
            </p:extLst>
          </p:nvPr>
        </p:nvGraphicFramePr>
        <p:xfrm>
          <a:off x="457200" y="1052513"/>
          <a:ext cx="8229600" cy="525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6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2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«Петушок с семьёй»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Мишка косолапый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Катя, Катя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маленька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Февраль, март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«Машенька, Маша…»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 мероприятия: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8765070"/>
              </p:ext>
            </p:extLst>
          </p:nvPr>
        </p:nvGraphicFramePr>
        <p:xfrm>
          <a:off x="179512" y="980727"/>
          <a:ext cx="8712968" cy="521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«Сдай макулатуру, спаси дерево!»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2237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собрание: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«Задачи работы на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2024-2025 учебный год»</a:t>
                      </a:r>
                      <a:endParaRPr lang="ru-RU" sz="20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</a:t>
                      </a: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конкурс: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«Самодельная игрушка на новогоднюю ёлку»</a:t>
                      </a: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Новогодний  праздник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821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собрание: 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«Речевое развитие детей </a:t>
                      </a:r>
                    </a:p>
                    <a:p>
                      <a:pPr>
                        <a:buNone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2-го года жизни»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«Помоги птицам»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8219">
                <a:tc>
                  <a:txBody>
                    <a:bodyPr/>
                    <a:lstStyle/>
                    <a:p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Мастер-класс: </a:t>
                      </a:r>
                      <a:r>
                        <a:rPr lang="ru-RU" sz="20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«Игры на развитие мелкой моторики»</a:t>
                      </a:r>
                    </a:p>
                    <a:p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«Сдай макулатуру, спаси дерево!»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04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собрание: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«Итоги года»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730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«Итоги года»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области </a:t>
            </a:r>
            <a:b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«Социально – коммуникативное развитие»: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Поддерживать пока ещё непродолжительные контакты со сверстниками, интерес к сверстнику;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Формировать элементарные представления: о себе, близких людях, ближайшем предметном окружении;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Создавать условия для получения опыта применения правил социального взаимодействия.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1230</Words>
  <Application>Microsoft Office PowerPoint</Application>
  <PresentationFormat>Экран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Муниципальное дошкольное образовательное бюджетное учреждение «Детский сад №5 «Аистёнок» комбинированного вида» г.Волхов</vt:lpstr>
      <vt:lpstr>Слайд 2</vt:lpstr>
      <vt:lpstr>Слайд 3</vt:lpstr>
      <vt:lpstr>Перспективное комплексно – тематическое планирование</vt:lpstr>
      <vt:lpstr>Слайд 5</vt:lpstr>
      <vt:lpstr>Слайд 6</vt:lpstr>
      <vt:lpstr>Наши  проекты:</vt:lpstr>
      <vt:lpstr>Совместные  мероприятия:</vt:lpstr>
      <vt:lpstr>Задачи образовательной области  «Социально – коммуникативное развитие»:</vt:lpstr>
      <vt:lpstr>Задачи образовательной области «Речевое развитие»:</vt:lpstr>
      <vt:lpstr>Задачи образовательной области «Познавательное развитие»:</vt:lpstr>
      <vt:lpstr>Задачи образовательной области  «Художественно – эстетическое развитие»:</vt:lpstr>
      <vt:lpstr>Задачи образовательной области  «Физическое развитие»:</vt:lpstr>
      <vt:lpstr>Планируемые результаты в раннем возрасте (к трем годам):</vt:lpstr>
      <vt:lpstr>Слайд 15</vt:lpstr>
      <vt:lpstr>Слайд 16</vt:lpstr>
      <vt:lpstr>Слайд 17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Кондрашова Николаева</dc:creator>
  <cp:lastModifiedBy>дом</cp:lastModifiedBy>
  <cp:revision>56</cp:revision>
  <dcterms:created xsi:type="dcterms:W3CDTF">2021-09-30T10:50:06Z</dcterms:created>
  <dcterms:modified xsi:type="dcterms:W3CDTF">2024-10-13T09:35:01Z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259830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