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0" r:id="rId3"/>
    <p:sldId id="261" r:id="rId4"/>
    <p:sldId id="262" r:id="rId5"/>
    <p:sldId id="263" r:id="rId6"/>
    <p:sldId id="273" r:id="rId7"/>
    <p:sldId id="264" r:id="rId8"/>
    <p:sldId id="265" r:id="rId9"/>
    <p:sldId id="266" r:id="rId10"/>
    <p:sldId id="267" r:id="rId11"/>
    <p:sldId id="268" r:id="rId12"/>
    <p:sldId id="271" r:id="rId13"/>
    <p:sldId id="269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ADEB-9EA0-4974-81CF-790948B8722C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8103-FFDD-42DF-8469-1D52EA0879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ADEB-9EA0-4974-81CF-790948B8722C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8103-FFDD-42DF-8469-1D52EA0879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ADEB-9EA0-4974-81CF-790948B8722C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8103-FFDD-42DF-8469-1D52EA0879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ADEB-9EA0-4974-81CF-790948B8722C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8103-FFDD-42DF-8469-1D52EA0879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ADEB-9EA0-4974-81CF-790948B8722C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8103-FFDD-42DF-8469-1D52EA0879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ADEB-9EA0-4974-81CF-790948B8722C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8103-FFDD-42DF-8469-1D52EA0879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ADEB-9EA0-4974-81CF-790948B8722C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8103-FFDD-42DF-8469-1D52EA0879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ADEB-9EA0-4974-81CF-790948B8722C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8103-FFDD-42DF-8469-1D52EA0879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ADEB-9EA0-4974-81CF-790948B8722C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8103-FFDD-42DF-8469-1D52EA0879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ADEB-9EA0-4974-81CF-790948B8722C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8103-FFDD-42DF-8469-1D52EA0879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ADEB-9EA0-4974-81CF-790948B8722C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8103-FFDD-42DF-8469-1D52EA0879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3ADEB-9EA0-4974-81CF-790948B8722C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C8103-FFDD-42DF-8469-1D52EA0879D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бюджетное учреждение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«Детский сад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№ 5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«Аистёнок» комбинированного вида» г.Волхов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172272" cy="470912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Игровой практикум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«Путешествие колобка»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вторая  группа раннего возраста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«Дюймовочка»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общеразвивающей направленности</a:t>
            </a:r>
          </a:p>
          <a:p>
            <a:pPr algn="r">
              <a:buNone/>
            </a:pP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</a:p>
          <a:p>
            <a:pPr algn="r">
              <a:buNone/>
            </a:pPr>
            <a:endParaRPr lang="ru-RU" sz="2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Кокина М. В.                     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Чичигова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Е. А. </a:t>
            </a:r>
          </a:p>
          <a:p>
            <a:pPr>
              <a:defRPr/>
            </a:pPr>
            <a:endParaRPr lang="ru-RU" sz="1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" name="Объект 5" descr="Picture background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17311"/>
            <a:ext cx="4316288" cy="4208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Покатился колобок дальше.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Лисичку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встретил на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пути.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Просит колобок лисичку: «Помоги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дорогу мне домой найти!»</a:t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E:\НОЯБРЬ 24\IMG-20241126-WA0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243002"/>
            <a:ext cx="5177548" cy="388316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НОЯБРЬ 24\IMG-20241126-WA002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4800532" cy="3600400"/>
          </a:xfrm>
          <a:prstGeom prst="rect">
            <a:avLst/>
          </a:prstGeom>
          <a:noFill/>
        </p:spPr>
      </p:pic>
      <p:pic>
        <p:nvPicPr>
          <p:cNvPr id="10243" name="Picture 3" descr="E:\НОЯБРЬ 24\IMG-20241126-WA0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276872"/>
            <a:ext cx="3240360" cy="432048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39552" y="476672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 выполняют задание: лепят из солёного теста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КОЛОБКА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НОЯБРЬ 24\IMG-20241126-WA002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3816424" cy="5089160"/>
          </a:xfrm>
          <a:prstGeom prst="rect">
            <a:avLst/>
          </a:prstGeom>
          <a:noFill/>
        </p:spPr>
      </p:pic>
      <p:pic>
        <p:nvPicPr>
          <p:cNvPr id="11267" name="Picture 3" descr="E:\НОЯБРЬ 24\IMG-20241126-WA0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908720"/>
            <a:ext cx="3888432" cy="51845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9208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Перехитрил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колобок лису! Покатился дальше по дорожке. А вот и бабушка с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дедушкой встречают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колобка на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крылечке.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танцуют под весёлую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музыку!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E:\НОЯБРЬ 24\IMG-20241126-WA0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3171" y="1988840"/>
            <a:ext cx="6429201" cy="453386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216024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Вот и сказки конец! </a:t>
            </a:r>
            <a:br>
              <a:rPr lang="ru-RU" sz="5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5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А кто </a:t>
            </a:r>
            <a:r>
              <a:rPr lang="ru-RU" sz="5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смотрел - молодец</a:t>
            </a:r>
            <a:r>
              <a:rPr lang="ru-RU" sz="5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!</a:t>
            </a:r>
            <a:br>
              <a:rPr lang="ru-RU" sz="5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endParaRPr lang="ru-RU" sz="54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36912"/>
            <a:ext cx="6984776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290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Прикатился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гости к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КОЛОБОК!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E:\НОЯБРЬ 24\IMG-20241126-WA00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278" y="1700808"/>
            <a:ext cx="7877798" cy="396044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Взяли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кирпичики, построили дорожку.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покатился колобок дальше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дорожке!</a:t>
            </a:r>
            <a:endParaRPr lang="ru-RU" sz="2800" dirty="0"/>
          </a:p>
        </p:txBody>
      </p:sp>
      <p:pic>
        <p:nvPicPr>
          <p:cNvPr id="1026" name="Picture 2" descr="E:\НОЯБРЬ 24\IMG-20241126-WA00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4032448" cy="3168352"/>
          </a:xfrm>
          <a:prstGeom prst="rect">
            <a:avLst/>
          </a:prstGeom>
          <a:noFill/>
        </p:spPr>
      </p:pic>
      <p:pic>
        <p:nvPicPr>
          <p:cNvPr id="1028" name="Picture 4" descr="E:\НОЯБРЬ 24\IMG-20241126-WA0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0824" y="2996952"/>
            <a:ext cx="4416490" cy="33123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Зайку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встретил на пути. 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Просит колобок зайку: «Помоги дорогу мне домой найти!»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E:\НОЯБРЬ 24\IMG-20241126-WA00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6580913" cy="453650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НОЯБРЬ 24\IMG-20241126-WA003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560840" cy="50755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116632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 выполняют задание: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выкладывают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образцу зайку и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мишку из блоков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Дьенеша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 «Зайка серенький сидит»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Зайку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кто-то напугал, зайка прыг и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убежал!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E:\НОЯБРЬ 24\IMG-20241126-WA0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185661" cy="463924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Покатился колобок дальше. Волка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встретил на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пути. Просит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колобок волка: «Помоги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дорогу мне домой найти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«Собери шары в корзину»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E:\НОЯБРЬ 24\IMG-20241126-WA0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8011" y="3068960"/>
            <a:ext cx="4224469" cy="3168352"/>
          </a:xfrm>
          <a:prstGeom prst="rect">
            <a:avLst/>
          </a:prstGeom>
          <a:noFill/>
        </p:spPr>
      </p:pic>
      <p:pic>
        <p:nvPicPr>
          <p:cNvPr id="4099" name="Picture 3" descr="E:\НОЯБРЬ 24\IMG-20241126-WA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76872"/>
            <a:ext cx="4176464" cy="313234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Покатился колобок дальше.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Медведя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встретил на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пути.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Просит колобок медведя: «Помоги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дорогу мне домой найти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E:\НОЯБРЬ 24\IMG-20241126-WA00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4128458" cy="3096344"/>
          </a:xfrm>
          <a:prstGeom prst="rect">
            <a:avLst/>
          </a:prstGeom>
          <a:noFill/>
        </p:spPr>
      </p:pic>
      <p:pic>
        <p:nvPicPr>
          <p:cNvPr id="5123" name="Picture 3" descr="E:\НОЯБРЬ 24\IMG-20241126-WA0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333" y="3140968"/>
            <a:ext cx="4175787" cy="313184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НОЯБРЬ 24\IMG-20241126-WA004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09" y="1844824"/>
            <a:ext cx="4510699" cy="3384376"/>
          </a:xfrm>
          <a:prstGeom prst="rect">
            <a:avLst/>
          </a:prstGeom>
          <a:noFill/>
        </p:spPr>
      </p:pic>
      <p:pic>
        <p:nvPicPr>
          <p:cNvPr id="6147" name="Picture 3" descr="E:\НОЯБРЬ 24\IMG-20241126-WA00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924944"/>
            <a:ext cx="4320480" cy="32403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116632"/>
            <a:ext cx="7848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 выполняют задание: рисуют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пальчиками на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подносах с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манкой героев русской народной сказки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«Колобок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154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Monotype Corsiva</vt:lpstr>
      <vt:lpstr>Times New Roman</vt:lpstr>
      <vt:lpstr>Тема Office</vt:lpstr>
      <vt:lpstr>Муниципальное дошкольное образовательное бюджетное учреждение «Детский сад № 5 «Аистёнок» комбинированного вида» г.Волхов</vt:lpstr>
      <vt:lpstr>Прикатился в гости к детям КОЛОБОК!</vt:lpstr>
      <vt:lpstr> Взяли мы кирпичики, построили дорожку. И покатился колобок дальше по дорожке!</vt:lpstr>
      <vt:lpstr> Зайку встретил на пути.  Просит колобок зайку: «Помоги дорогу мне домой найти!» </vt:lpstr>
      <vt:lpstr>Презентация PowerPoint</vt:lpstr>
      <vt:lpstr>Подвижная игра «Зайка серенький сидит» Зайку кто-то напугал, зайка прыг и убежал!</vt:lpstr>
      <vt:lpstr>Покатился колобок дальше. Волка встретил на пути. Просит колобок волка: «Помоги дорогу мне домой найти!» Игра «Собери шары в корзину» </vt:lpstr>
      <vt:lpstr>Покатился колобок дальше.  Медведя встретил на пути.  Просит колобок медведя: «Помоги дорогу мне домой найти!» </vt:lpstr>
      <vt:lpstr>Презентация PowerPoint</vt:lpstr>
      <vt:lpstr>Покатился колобок дальше.  Лисичку встретил на пути.  Просит колобок лисичку: «Помоги дорогу мне домой найти!» </vt:lpstr>
      <vt:lpstr>Презентация PowerPoint</vt:lpstr>
      <vt:lpstr>Презентация PowerPoint</vt:lpstr>
      <vt:lpstr>Перехитрил колобок лису! Покатился дальше по дорожке. А вот и бабушка с дедушкой встречают колобка на крылечке. Дети с родителями танцуют под весёлую музыку! </vt:lpstr>
      <vt:lpstr>Вот и сказки конец!  А кто смотрел - молодец!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бюджетное учреждение «Детский сад №5 «Аистёнок» комбинированного вида» г.Волхов</dc:title>
  <dc:creator>Кондрашова Николаева</dc:creator>
  <cp:lastModifiedBy>Admin(Andrey)</cp:lastModifiedBy>
  <cp:revision>16</cp:revision>
  <dcterms:created xsi:type="dcterms:W3CDTF">2024-12-03T10:55:46Z</dcterms:created>
  <dcterms:modified xsi:type="dcterms:W3CDTF">2024-12-04T18:46:40Z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1058563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S10.3.1</vt:lpwstr>
  </property>
</Properties>
</file>