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9" r:id="rId5"/>
    <p:sldId id="260" r:id="rId6"/>
    <p:sldId id="266" r:id="rId7"/>
    <p:sldId id="264" r:id="rId8"/>
    <p:sldId id="261" r:id="rId9"/>
    <p:sldId id="263" r:id="rId10"/>
    <p:sldId id="26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946C-8E72-4C84-821E-4BFE2BC6DAD2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3BAD3-FB9A-4860-AAF8-3CFE0CFC96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349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946C-8E72-4C84-821E-4BFE2BC6DAD2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3BAD3-FB9A-4860-AAF8-3CFE0CFC96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154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946C-8E72-4C84-821E-4BFE2BC6DAD2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3BAD3-FB9A-4860-AAF8-3CFE0CFC96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543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946C-8E72-4C84-821E-4BFE2BC6DAD2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3BAD3-FB9A-4860-AAF8-3CFE0CFC96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964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946C-8E72-4C84-821E-4BFE2BC6DAD2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3BAD3-FB9A-4860-AAF8-3CFE0CFC96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70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946C-8E72-4C84-821E-4BFE2BC6DAD2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3BAD3-FB9A-4860-AAF8-3CFE0CFC96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498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946C-8E72-4C84-821E-4BFE2BC6DAD2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3BAD3-FB9A-4860-AAF8-3CFE0CFC96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37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946C-8E72-4C84-821E-4BFE2BC6DAD2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3BAD3-FB9A-4860-AAF8-3CFE0CFC96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338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946C-8E72-4C84-821E-4BFE2BC6DAD2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3BAD3-FB9A-4860-AAF8-3CFE0CFC96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353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946C-8E72-4C84-821E-4BFE2BC6DAD2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3BAD3-FB9A-4860-AAF8-3CFE0CFC96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771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946C-8E72-4C84-821E-4BFE2BC6DAD2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3BAD3-FB9A-4860-AAF8-3CFE0CFC96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14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3946C-8E72-4C84-821E-4BFE2BC6DAD2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3BAD3-FB9A-4860-AAF8-3CFE0CFC96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73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048000" y="290946"/>
            <a:ext cx="8932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дошкольное образовательное бюджетное учреждение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 Детский сад № 5 « Аистёнок» комбинированного вида» г. Волхов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47999" y="3105835"/>
            <a:ext cx="91440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«День смеха»</a:t>
            </a:r>
          </a:p>
          <a:p>
            <a:pPr algn="ctr"/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средняя группа «Журавлик» общеразвивающей направленности</a:t>
            </a:r>
            <a:endParaRPr lang="ru-RU" b="1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3979719" y="1674681"/>
            <a:ext cx="812569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– составитель Гончарова Т.Н., воспитатель.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060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90" y="-149395"/>
            <a:ext cx="12192000" cy="7007395"/>
          </a:xfrm>
          <a:prstGeom prst="rect">
            <a:avLst/>
          </a:prstGeom>
        </p:spPr>
      </p:pic>
      <p:sp>
        <p:nvSpPr>
          <p:cNvPr id="5" name="Пятно 2 4"/>
          <p:cNvSpPr/>
          <p:nvPr/>
        </p:nvSpPr>
        <p:spPr>
          <a:xfrm>
            <a:off x="4042064" y="135082"/>
            <a:ext cx="7762010" cy="2389909"/>
          </a:xfrm>
          <a:prstGeom prst="irregularSeal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690" y="2436353"/>
            <a:ext cx="3367278" cy="43921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54013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0701770" cy="6858000"/>
          </a:xfrm>
          <a:prstGeom prst="rect">
            <a:avLst/>
          </a:prstGeom>
        </p:spPr>
      </p:pic>
      <p:sp>
        <p:nvSpPr>
          <p:cNvPr id="5" name="Пятно 2 4"/>
          <p:cNvSpPr/>
          <p:nvPr/>
        </p:nvSpPr>
        <p:spPr>
          <a:xfrm>
            <a:off x="2857500" y="-166255"/>
            <a:ext cx="9368269" cy="7211291"/>
          </a:xfrm>
          <a:prstGeom prst="irregularSeal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 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психического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1.Развивать быстроту реакции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ловкость, координацию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взаимодействовать с взрослыми и сверстниками,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2.Развивать умение переключать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 с одного вида деятельности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3.Закреплять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быть организованным.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4.Создать положительный эмоциональный настрой, весёлое настроение.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388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7" y="-315650"/>
            <a:ext cx="12192000" cy="700739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409" y="-27156"/>
            <a:ext cx="3173765" cy="42316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ятно 2 5"/>
          <p:cNvSpPr/>
          <p:nvPr/>
        </p:nvSpPr>
        <p:spPr>
          <a:xfrm rot="21176154">
            <a:off x="4044920" y="3599199"/>
            <a:ext cx="8308114" cy="2972672"/>
          </a:xfrm>
          <a:prstGeom prst="irregularSeal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Победители загадок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обманок.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6182" y="0"/>
            <a:ext cx="2772641" cy="36696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89845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0895"/>
            <a:ext cx="12192000" cy="700739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769" y="-75657"/>
            <a:ext cx="2548845" cy="33984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843" y="3487408"/>
            <a:ext cx="2411229" cy="32149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843" y="-75657"/>
            <a:ext cx="2548845" cy="33984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047" y="3487407"/>
            <a:ext cx="2411229" cy="32149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но 2 8"/>
          <p:cNvSpPr/>
          <p:nvPr/>
        </p:nvSpPr>
        <p:spPr>
          <a:xfrm>
            <a:off x="8869554" y="2486548"/>
            <a:ext cx="3450059" cy="2138905"/>
          </a:xfrm>
          <a:prstGeom prst="irregularSeal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мешками.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0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9395"/>
            <a:ext cx="12192000" cy="700739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859" y="0"/>
            <a:ext cx="4285268" cy="3213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582" y="3384135"/>
            <a:ext cx="4269488" cy="32021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ятно 2 7"/>
          <p:cNvSpPr/>
          <p:nvPr/>
        </p:nvSpPr>
        <p:spPr>
          <a:xfrm>
            <a:off x="7564582" y="343477"/>
            <a:ext cx="4627417" cy="2825749"/>
          </a:xfrm>
          <a:prstGeom prst="irregularSeal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          «Юный художник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792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2131"/>
            <a:ext cx="12192000" cy="700739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9491" y="115636"/>
            <a:ext cx="3811066" cy="2858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8799" y="115636"/>
            <a:ext cx="3811067" cy="2858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617" y="3845607"/>
            <a:ext cx="3460249" cy="25951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ятно 2 7"/>
          <p:cNvSpPr/>
          <p:nvPr/>
        </p:nvSpPr>
        <p:spPr>
          <a:xfrm>
            <a:off x="4042064" y="3949431"/>
            <a:ext cx="3813464" cy="2003136"/>
          </a:xfrm>
          <a:prstGeom prst="irregularSeal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с шарами.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298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2131"/>
            <a:ext cx="12192000" cy="700739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5177" y="0"/>
            <a:ext cx="2888671" cy="38550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0538" y="0"/>
            <a:ext cx="2891270" cy="38550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ятно 2 7"/>
          <p:cNvSpPr/>
          <p:nvPr/>
        </p:nvSpPr>
        <p:spPr>
          <a:xfrm>
            <a:off x="5133109" y="3947101"/>
            <a:ext cx="5216236" cy="2734253"/>
          </a:xfrm>
          <a:prstGeom prst="irregularSeal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«Море волнуется…»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81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2131"/>
            <a:ext cx="12192000" cy="700739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948" y="-68865"/>
            <a:ext cx="4419955" cy="33149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ятно 2 5"/>
          <p:cNvSpPr/>
          <p:nvPr/>
        </p:nvSpPr>
        <p:spPr>
          <a:xfrm>
            <a:off x="5133109" y="4231722"/>
            <a:ext cx="5361127" cy="2599579"/>
          </a:xfrm>
          <a:prstGeom prst="irregularSeal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Подарки!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648" y="1917220"/>
            <a:ext cx="1993323" cy="26577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290" y="1952684"/>
            <a:ext cx="1993323" cy="26577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39799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2131"/>
            <a:ext cx="12192000" cy="700739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904" y="1914657"/>
            <a:ext cx="7272827" cy="45406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0373" y="1"/>
            <a:ext cx="5902036" cy="165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6606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55</Words>
  <Application>Microsoft Office PowerPoint</Application>
  <PresentationFormat>Широкоэкранный</PresentationFormat>
  <Paragraphs>35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Admin(Andrey)</cp:lastModifiedBy>
  <cp:revision>19</cp:revision>
  <dcterms:created xsi:type="dcterms:W3CDTF">2024-04-29T18:54:15Z</dcterms:created>
  <dcterms:modified xsi:type="dcterms:W3CDTF">2024-05-07T21:17:31Z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552960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