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6" r:id="rId7"/>
    <p:sldId id="264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4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54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6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4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37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3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5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7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3946C-8E72-4C84-821E-4BFE2BC6DAD2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BAD3-FB9A-4860-AAF8-3CFE0CFC96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73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48000" y="290946"/>
            <a:ext cx="8932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бюджетное учреждение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Детский сад № 5 « Аистёнок» комбинированного вида» г. Волхов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7999" y="3105835"/>
            <a:ext cx="914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 смеха»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средняя группа «Журавлик» общеразвивающей направленности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979719" y="1674681"/>
            <a:ext cx="81256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– составитель Гончарова Т.Н., воспитатель.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6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" y="-149395"/>
            <a:ext cx="12192000" cy="7007395"/>
          </a:xfrm>
          <a:prstGeom prst="rect">
            <a:avLst/>
          </a:prstGeom>
        </p:spPr>
      </p:pic>
      <p:sp>
        <p:nvSpPr>
          <p:cNvPr id="5" name="Пятно 2 4"/>
          <p:cNvSpPr/>
          <p:nvPr/>
        </p:nvSpPr>
        <p:spPr>
          <a:xfrm>
            <a:off x="4042064" y="135082"/>
            <a:ext cx="7762010" cy="2389909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690" y="2436353"/>
            <a:ext cx="3367278" cy="4392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401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701770" cy="6858000"/>
          </a:xfrm>
          <a:prstGeom prst="rect">
            <a:avLst/>
          </a:prstGeom>
        </p:spPr>
      </p:pic>
      <p:sp>
        <p:nvSpPr>
          <p:cNvPr id="5" name="Пятно 2 4"/>
          <p:cNvSpPr/>
          <p:nvPr/>
        </p:nvSpPr>
        <p:spPr>
          <a:xfrm>
            <a:off x="2857500" y="-166255"/>
            <a:ext cx="9368269" cy="7211291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1.Развивать быстроту реакции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ловкость, координацию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взаимодействовать с взрослыми и сверстниками,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2.Развивать умение переключать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с одного вида деятельности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3.Закреплять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быть организованным.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4.Создать положительный эмоциональный настрой, весёлое настроение.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8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-315650"/>
            <a:ext cx="12192000" cy="7007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409" y="-27156"/>
            <a:ext cx="3173765" cy="4231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ятно 2 5"/>
          <p:cNvSpPr/>
          <p:nvPr/>
        </p:nvSpPr>
        <p:spPr>
          <a:xfrm rot="21176154">
            <a:off x="4044920" y="3599199"/>
            <a:ext cx="8308114" cy="2972672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загадок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обманок.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182" y="0"/>
            <a:ext cx="2772641" cy="3669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984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895"/>
            <a:ext cx="12192000" cy="7007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769" y="-75657"/>
            <a:ext cx="2548845" cy="3398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43" y="3487408"/>
            <a:ext cx="2411229" cy="3214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43" y="-75657"/>
            <a:ext cx="2548845" cy="3398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47" y="3487407"/>
            <a:ext cx="2411229" cy="3214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но 2 8"/>
          <p:cNvSpPr/>
          <p:nvPr/>
        </p:nvSpPr>
        <p:spPr>
          <a:xfrm>
            <a:off x="8869554" y="2486548"/>
            <a:ext cx="3450059" cy="2138905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мешками.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0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395"/>
            <a:ext cx="12192000" cy="70073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859" y="0"/>
            <a:ext cx="4285268" cy="321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2" y="3384135"/>
            <a:ext cx="4269488" cy="3202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но 2 7"/>
          <p:cNvSpPr/>
          <p:nvPr/>
        </p:nvSpPr>
        <p:spPr>
          <a:xfrm>
            <a:off x="7564582" y="343477"/>
            <a:ext cx="4627417" cy="2825749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          «Юный художник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79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131"/>
            <a:ext cx="12192000" cy="7007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491" y="115636"/>
            <a:ext cx="3811066" cy="285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799" y="115636"/>
            <a:ext cx="3811067" cy="285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17" y="3845607"/>
            <a:ext cx="3460249" cy="2595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но 2 7"/>
          <p:cNvSpPr/>
          <p:nvPr/>
        </p:nvSpPr>
        <p:spPr>
          <a:xfrm>
            <a:off x="4042064" y="3949431"/>
            <a:ext cx="3813464" cy="2003136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с шарами.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9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131"/>
            <a:ext cx="12192000" cy="7007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177" y="0"/>
            <a:ext cx="2888671" cy="3855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538" y="0"/>
            <a:ext cx="2891270" cy="3855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но 2 7"/>
          <p:cNvSpPr/>
          <p:nvPr/>
        </p:nvSpPr>
        <p:spPr>
          <a:xfrm>
            <a:off x="5133109" y="3947101"/>
            <a:ext cx="5216236" cy="2734253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«Море волнуется…»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8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131"/>
            <a:ext cx="12192000" cy="7007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48" y="-68865"/>
            <a:ext cx="4419955" cy="33149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ятно 2 5"/>
          <p:cNvSpPr/>
          <p:nvPr/>
        </p:nvSpPr>
        <p:spPr>
          <a:xfrm>
            <a:off x="5133109" y="4231722"/>
            <a:ext cx="5361127" cy="2599579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Подарки!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648" y="1917220"/>
            <a:ext cx="1993323" cy="2657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290" y="1952684"/>
            <a:ext cx="1993323" cy="2657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9799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131"/>
            <a:ext cx="12192000" cy="7007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904" y="1914657"/>
            <a:ext cx="7272827" cy="4540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73" y="1"/>
            <a:ext cx="5902036" cy="165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60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55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Admin(Andrey)</cp:lastModifiedBy>
  <cp:revision>19</cp:revision>
  <dcterms:created xsi:type="dcterms:W3CDTF">2024-04-29T18:54:15Z</dcterms:created>
  <dcterms:modified xsi:type="dcterms:W3CDTF">2024-05-07T21:17:31Z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552960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