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58" r:id="rId10"/>
    <p:sldId id="267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F8D1B-891B-48C3-8E46-3E4369838FF9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D238B-6494-432F-B94C-7082DB26F0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2E7A8-19E7-4A9D-B4D5-273662F02B56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1F214-ABA9-4F90-A4DC-0D5665B7F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B330B-0F1E-416A-BCE7-F00B0853F795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48720-3ECB-4C75-A119-A897FD25E7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D9243-1228-42C3-9FCF-A1645DFF5BE6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AFB3C-8BC0-4502-8CCB-8CB8E5C2AB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CBD0A-8671-4EA6-ACB9-A1B051962BC5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A0102-1EA5-459B-9B37-30A6A8584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45F66-ED2D-4F09-BEC9-1FE5F1248934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5B4C1-A7E7-4888-B69A-D6A58B0EE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A1A9F-3034-43CB-BDFA-CE125383860F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6B290-B7AE-4F13-8AB9-AB8B83F4A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0E714-5C34-42A2-8850-94DEEF958425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011AE-9707-4DEC-B905-82E6DF0E6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080F7-B677-4EC2-BD47-90E66ABE8C40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3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48DFA-578F-4EE7-BD27-C9F554FCD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E3D2F-8202-4DB7-9A3E-48A97715724E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D2D69-966D-4604-BE7F-FCA6688DC4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6C5DF-8D02-41E8-B4A2-826899781B5E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015B3-BDB3-4B0A-BCB4-DCA547C666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ru-RU" smtClean="0"/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 smtClean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06E008-DD45-4B08-B872-3DB3B096913A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84DA75-25F0-44BB-8351-933A28D44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бюджетное учреждение «Детский сад №5 «Аистёнок», г.Волхов</a:t>
            </a:r>
            <a:endParaRPr lang="ru-RU" sz="2000" dirty="0" smtClean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357430"/>
            <a:ext cx="6400800" cy="1752600"/>
          </a:xfrm>
        </p:spPr>
        <p:txBody>
          <a:bodyPr rtlCol="0"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Педагогический проект: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«Мишка косолапый»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47148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Выполнила: воспитатель 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первой группы раннего возраста 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«Малышок»,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Щукина Т.А.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Місце для вмісту 2"/>
          <p:cNvSpPr>
            <a:spLocks noGrp="1"/>
          </p:cNvSpPr>
          <p:nvPr>
            <p:ph idx="1"/>
          </p:nvPr>
        </p:nvSpPr>
        <p:spPr>
          <a:xfrm>
            <a:off x="1071538" y="500042"/>
            <a:ext cx="7115196" cy="685792"/>
          </a:xfrm>
        </p:spPr>
        <p:txBody>
          <a:bodyPr/>
          <a:lstStyle/>
          <a:p>
            <a:pPr algn="ctr"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Читаем дома</a:t>
            </a:r>
          </a:p>
        </p:txBody>
      </p:sp>
      <p:pic>
        <p:nvPicPr>
          <p:cNvPr id="1026" name="Picture 2" descr="C:\Users\ТАНЯ\Desktop\IMG-20250114-WA0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571612"/>
            <a:ext cx="5929354" cy="44470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8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СПАСИБО ЗА ВНИМАНИЕ!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формирование у детей раннего возраста представлений 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потешках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/>
          </a:p>
        </p:txBody>
      </p:sp>
      <p:sp>
        <p:nvSpPr>
          <p:cNvPr id="3075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 умение у детей узнавать на картинках медведя.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 у детей желание слушать народные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Побуждать детей договаривать слова и фразы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потешек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ЗКР: развивать слуховое внимание, речевое дыхание, звукоподражание.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у детей интерес и любовь к устному народному  творчеству.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Повысить педагогическую компетентность родителей в воспитании детей раннего возраста  с помощью устного народного творчества.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Побуждать родителей  к активному участию в проекте.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Выставки</a:t>
            </a:r>
          </a:p>
        </p:txBody>
      </p:sp>
      <p:pic>
        <p:nvPicPr>
          <p:cNvPr id="4098" name="Picture 2" descr="C:\Users\ТАНЯ\Desktop\проект\IMG_20241219_111157_7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00174"/>
            <a:ext cx="3394472" cy="4525963"/>
          </a:xfrm>
          <a:prstGeom prst="rect">
            <a:avLst/>
          </a:prstGeom>
          <a:noFill/>
        </p:spPr>
      </p:pic>
      <p:pic>
        <p:nvPicPr>
          <p:cNvPr id="4099" name="Picture 3" descr="C:\Users\ТАНЯ\Desktop\проект\IMG_20241216_094237_9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2071678"/>
            <a:ext cx="4214874" cy="3161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ТАНЯ\Desktop\проект\IMG_20241216_092009_91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357298"/>
            <a:ext cx="3180158" cy="4240211"/>
          </a:xfrm>
          <a:prstGeom prst="rect">
            <a:avLst/>
          </a:prstGeom>
          <a:noFill/>
        </p:spPr>
      </p:pic>
      <p:pic>
        <p:nvPicPr>
          <p:cNvPr id="5124" name="Picture 4" descr="C:\Users\ТАНЯ\Desktop\проект\IMG_20241216_090434_6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2722626"/>
            <a:ext cx="3101531" cy="4135374"/>
          </a:xfrm>
          <a:prstGeom prst="rect">
            <a:avLst/>
          </a:prstGeom>
          <a:noFill/>
        </p:spPr>
      </p:pic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Рассматривание картин и иллюстраций</a:t>
            </a:r>
          </a:p>
        </p:txBody>
      </p:sp>
      <p:pic>
        <p:nvPicPr>
          <p:cNvPr id="5123" name="Picture 3" descr="C:\Users\ТАНЯ\Desktop\проект\IMG_20241216_093900_4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428736"/>
            <a:ext cx="3262266" cy="4349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Дидактические игры</a:t>
            </a:r>
          </a:p>
        </p:txBody>
      </p:sp>
      <p:pic>
        <p:nvPicPr>
          <p:cNvPr id="6146" name="Picture 2" descr="C:\Users\ТАНЯ\Desktop\проект\IMG_20241216_090908_6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071678"/>
            <a:ext cx="3000396" cy="40005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1285860"/>
            <a:ext cx="3514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«Подбери пару»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Users\ТАНЯ\Desktop\проект\IMG_20241216_091812_2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2000240"/>
            <a:ext cx="2839661" cy="378621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714876" y="1285860"/>
            <a:ext cx="3906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«Кто, где живёт?»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ТАНЯ\Desktop\проект\IMG_20241216_092603_82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285859"/>
            <a:ext cx="3357586" cy="447678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428604"/>
            <a:ext cx="3350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«Кто, что ест?»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9124" y="1142984"/>
            <a:ext cx="4430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«Кто в лесу живёт?»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ТАНЯ\Desktop\проект\IMG_20241216_092345_99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928802"/>
            <a:ext cx="2928958" cy="39052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Рисование пальчиками и ватными палочками.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Коллективная работа: «Мишка топает, зайка скачет».</a:t>
            </a:r>
            <a:endParaRPr lang="ru-RU" sz="2800" dirty="0" smtClean="0"/>
          </a:p>
        </p:txBody>
      </p:sp>
      <p:pic>
        <p:nvPicPr>
          <p:cNvPr id="8194" name="Picture 2" descr="C:\Users\ТАНЯ\Desktop\проект\IMG_20241219_105745_27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Рассказывание сказки «Теремок».</a:t>
            </a:r>
          </a:p>
        </p:txBody>
      </p:sp>
      <p:pic>
        <p:nvPicPr>
          <p:cNvPr id="9218" name="Picture 2" descr="C:\Users\ТАНЯ\Desktop\проект\IMG_20241219_111915_78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1185858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Лепка из соленого теста «Угощение для мишки».</a:t>
            </a:r>
          </a:p>
        </p:txBody>
      </p:sp>
      <p:pic>
        <p:nvPicPr>
          <p:cNvPr id="2050" name="Picture 2" descr="C:\Users\ТАНЯ\Desktop\проект\IMG_20250109_092802_4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785925"/>
            <a:ext cx="5429288" cy="4071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ект Мишка косолапый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Проект Мишка косолапый</Template>
  <TotalTime>42</TotalTime>
  <Words>148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Проект Мишка косолапый</vt:lpstr>
      <vt:lpstr>Муниципальное дошкольное образовательное бюджетное учреждение «Детский сад №5 «Аистёнок», г.Волхов</vt:lpstr>
      <vt:lpstr>Цель: формирование у детей раннего возраста представлений о потешках.</vt:lpstr>
      <vt:lpstr>Выставки</vt:lpstr>
      <vt:lpstr>Рассматривание картин и иллюстраций</vt:lpstr>
      <vt:lpstr>Дидактические игры</vt:lpstr>
      <vt:lpstr>Слайд 6</vt:lpstr>
      <vt:lpstr>Рисование пальчиками и ватными палочками. Коллективная работа: «Мишка топает, зайка скачет».</vt:lpstr>
      <vt:lpstr>Рассказывание сказки «Теремок».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бюджетное учреждение «Детский сад №5 «Аистёнок», г.Волхов</dc:title>
  <dc:creator>ТАНЯ</dc:creator>
  <cp:lastModifiedBy>Пользователь Windows</cp:lastModifiedBy>
  <cp:revision>7</cp:revision>
  <dcterms:created xsi:type="dcterms:W3CDTF">2024-12-20T11:48:27Z</dcterms:created>
  <dcterms:modified xsi:type="dcterms:W3CDTF">2025-01-21T13:16:39Z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566772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