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39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233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693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598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0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774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828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18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297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071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08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EE42-6B79-4178-AA33-EA9D42F4147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7EFB6-6B3E-4B70-97A5-D2258A389D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865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86354" y="903321"/>
            <a:ext cx="8452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«Детский сад №5 «Аистёнок» комбинированного вида» г. Волхов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05242" y="2651776"/>
            <a:ext cx="822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«Наш веселый Новый год»</a:t>
            </a:r>
            <a:endParaRPr lang="ru-RU" sz="5400" b="1" cap="none" spc="0" dirty="0">
              <a:ln w="12700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9093" y="4739054"/>
            <a:ext cx="4985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Авторы-составители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Кокина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    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Маймистова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С.А.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62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41" y="1072661"/>
            <a:ext cx="4212981" cy="56173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258" y="1072661"/>
            <a:ext cx="4302902" cy="56173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1102" y="329642"/>
            <a:ext cx="11050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семейный костюм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снежинка и подарок от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Деда Мороза!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3647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176" y="1124667"/>
            <a:ext cx="7411087" cy="55583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815" y="0"/>
            <a:ext cx="10955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Победители творческого конкурса семейных 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костюмов </a:t>
            </a:r>
          </a:p>
          <a:p>
            <a:pPr algn="ctr"/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Герой русской народной сказки»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149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56475" y="2800281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Спасибо за внимание!</a:t>
            </a:r>
            <a:endParaRPr lang="ru-RU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579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27030" y="1905644"/>
            <a:ext cx="84435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Новым годом! С Новым годом!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Поздравляем всех ребят.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Пусть для нас сверкает елка,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Песни весело звенят!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191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747" y="290146"/>
            <a:ext cx="3780737" cy="462475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415" y="1899139"/>
            <a:ext cx="5908432" cy="4431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1449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507" y="1199025"/>
            <a:ext cx="3124603" cy="53988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114" y="1155892"/>
            <a:ext cx="3192089" cy="53988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9000" y="325735"/>
            <a:ext cx="7069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Весело, весело на саночках кататься!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799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43" y="140675"/>
            <a:ext cx="5345725" cy="400929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292" y="1732083"/>
            <a:ext cx="4726964" cy="48357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52558" y="638355"/>
            <a:ext cx="5296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Весёлый танец с морковками!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668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46739" y="701097"/>
            <a:ext cx="46540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Скоро Дед Мороз придет,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 подарки принесет,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Яблоки, конфеты,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Дед Мороз, ну где ты?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8830" y="3611352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Новый год! Новый год!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Дед Мороз ко мне идет.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Расскажу ему стишок –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Получу конфет мешок.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875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451" y="96716"/>
            <a:ext cx="4431180" cy="53122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081" y="738389"/>
            <a:ext cx="3606949" cy="58778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392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10" y="422029"/>
            <a:ext cx="5287107" cy="396533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558" y="1298499"/>
            <a:ext cx="5279312" cy="52605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3298" y="5253487"/>
            <a:ext cx="5771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Пляшут зайцы, пляшут лисы…….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7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78" y="2428877"/>
            <a:ext cx="5492261" cy="41191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730" y="615462"/>
            <a:ext cx="5559669" cy="41697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1154" y="750498"/>
            <a:ext cx="55899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Вот как весело у нас!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Звери все пустились в пляс!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5790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95</Words>
  <Application>Microsoft Office PowerPoint</Application>
  <PresentationFormat>Произвольный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8</cp:revision>
  <dcterms:created xsi:type="dcterms:W3CDTF">2025-01-12T16:38:28Z</dcterms:created>
  <dcterms:modified xsi:type="dcterms:W3CDTF">2025-01-21T13:38:59Z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658033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