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Default ContentType="image/vnd.ms-photo" Extension="wdp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2" r:id="rId6"/>
    <p:sldId id="257" r:id="rId7"/>
    <p:sldId id="261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18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333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328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52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095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39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839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312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615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89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64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22E89-530D-4ACB-A690-F8268455FAAC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E61FE-CCBA-4FE8-A238-7CA6C8256A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95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32165" cy="50951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 «Детский сад №5 «Аистёнок» комбинированного вида»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г.Волхов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Мастер – класс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«Деревья из бросового материала»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991060" y="983550"/>
            <a:ext cx="4969563" cy="549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6487" y="4572881"/>
            <a:ext cx="36310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Выполнила: Т.И. Потехина , воспитатель старшей группы №4 «Жаворонок» общеразвивающей направленности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22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9000">
              <a:srgbClr val="D1E2FA"/>
            </a:gs>
            <a:gs pos="33000">
              <a:schemeClr val="accent6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75847"/>
            <a:ext cx="10662138" cy="151484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Дерево из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бросового материала готово!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6134" y="1509122"/>
            <a:ext cx="3827652" cy="5103537"/>
          </a:xfrm>
        </p:spPr>
      </p:pic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837042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62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9000">
              <a:srgbClr val="D1E2FA"/>
            </a:gs>
            <a:gs pos="33000">
              <a:schemeClr val="accent6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837042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017" y="284920"/>
            <a:ext cx="8207516" cy="615563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93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503583"/>
            <a:ext cx="7550426" cy="567338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Эколёнок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Ёлочка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была рада, что мусор, который оставили люди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после посещения леса,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получилось использовать для изготовления таких замечательных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деревьев!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Благодарим Наталью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Юрьевну за интересную идею!!!</a:t>
            </a:r>
          </a:p>
          <a:p>
            <a:pPr marL="0" indent="0"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И, конечно, ребят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помощь!</a:t>
            </a:r>
          </a:p>
          <a:p>
            <a:pPr marL="0" indent="0" algn="ctr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70643" y="887019"/>
            <a:ext cx="5632172" cy="622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726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9000">
              <a:srgbClr val="D1E2FA"/>
            </a:gs>
            <a:gs pos="27000">
              <a:schemeClr val="accent6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503583"/>
            <a:ext cx="7550426" cy="567338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сегодняшний день проблема экологии является основной проблемой человечества, которая может привести к гибели всего живого на планете! Часто люди, не задумываясь, выбрасывают ненужные пластиковые бутылки, пакеты, бумагу. Но, на самом деле, бросовый материал можно использовать повторно, к тому же это очень интересно и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увлекательно.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Вместе с другими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Эколятами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Ёлочка бережно относится к окружающей среде, призывает любить и защищать родную природу.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837042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65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07026" y="881942"/>
            <a:ext cx="7911548" cy="1794979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Однажды, гуляя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лесу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Эколенок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Ёлочка, увидела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мусор, который оставили люди после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пикников и прогулок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лесу. Ёлочка собрала мусор, но мусорных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баков рядом не оказалось…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же с ним делать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-Может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быть, ребята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детского сада №5 «Аистёнок» помогут мне, придумать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отправилась в путь, заранее предупредив воспитателей…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-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3511825"/>
            <a:ext cx="5350565" cy="2665137"/>
          </a:xfrm>
        </p:spPr>
        <p:txBody>
          <a:bodyPr/>
          <a:lstStyle/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895463" y="1970637"/>
            <a:ext cx="4815891" cy="532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217" b="9826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671" y="5258531"/>
            <a:ext cx="2773156" cy="141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0" b="9491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0584" y="5526318"/>
            <a:ext cx="3552387" cy="128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8" descr="Picture backgrou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Picture background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0" name="Picture 12" descr="Picture backgroun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112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27" y="4831241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27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подумали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решили спросить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совета у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родителей.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Мама Ярослава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Кайдаша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воспитанника группы «Жаворонок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предложила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бросового материала сделать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деревья,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помочь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Эколёнку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Ёлочке.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080591"/>
            <a:ext cx="6927573" cy="4096372"/>
          </a:xfrm>
        </p:spPr>
        <p:txBody>
          <a:bodyPr/>
          <a:lstStyle/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182973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un9-69.userapi.com/impg/d82S0GE88KsH4yS5UWMmWz_d3-OJe5nfRWmjKg/x_Hxp7YPlEs.jpg?size=810x1080&amp;quality=95&amp;sign=c30e81a669ef7dc1ea5564f07d323758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4331" y="2069323"/>
            <a:ext cx="3407635" cy="4543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93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51123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изготовления дерева нам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потребуется: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557669"/>
            <a:ext cx="5350565" cy="3619293"/>
          </a:xfrm>
        </p:spPr>
        <p:txBody>
          <a:bodyPr/>
          <a:lstStyle/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482254" y="1818934"/>
            <a:ext cx="4422531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562234">
            <a:off x="231546" y="4282666"/>
            <a:ext cx="2538171" cy="1916022"/>
          </a:xfrm>
          <a:prstGeom prst="rect">
            <a:avLst/>
          </a:prstGeom>
        </p:spPr>
      </p:pic>
      <p:pic>
        <p:nvPicPr>
          <p:cNvPr id="8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217" b="9826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262" y="5186092"/>
            <a:ext cx="2773156" cy="141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3521" y="3252174"/>
            <a:ext cx="3495260" cy="349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s://sunveter.ru/uploads/posts/2022-12/1670599936_nognicy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105272">
            <a:off x="9514828" y="1369931"/>
            <a:ext cx="2335834" cy="156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 rot="16200000">
            <a:off x="492641" y="1517654"/>
            <a:ext cx="2282035" cy="2438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лако 10"/>
          <p:cNvSpPr/>
          <p:nvPr/>
        </p:nvSpPr>
        <p:spPr>
          <a:xfrm rot="10800000">
            <a:off x="597440" y="1691723"/>
            <a:ext cx="1989365" cy="2090262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4578" y="1596403"/>
            <a:ext cx="2529385" cy="252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47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1000"/>
              </a:spcBef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1. Рисуем крону деревьев и вырезаем её.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9280945" y="62582"/>
            <a:ext cx="2864261" cy="29578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 rot="10800000">
            <a:off x="9324304" y="325820"/>
            <a:ext cx="2867696" cy="254616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562234">
            <a:off x="7116253" y="423254"/>
            <a:ext cx="1912176" cy="14434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206" y="1219263"/>
            <a:ext cx="3211132" cy="24083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921" y="1219263"/>
            <a:ext cx="3211132" cy="240834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206" y="3931244"/>
            <a:ext cx="3211131" cy="240834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9899" y="3940903"/>
            <a:ext cx="3198253" cy="2398690"/>
          </a:xfrm>
          <a:prstGeom prst="rect">
            <a:avLst/>
          </a:prstGeom>
        </p:spPr>
      </p:pic>
      <p:pic>
        <p:nvPicPr>
          <p:cNvPr id="2050" name="Picture 2" descr="https://sunveter.ru/uploads/posts/2022-12/1670599936_nognicy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105272">
            <a:off x="9556368" y="2441544"/>
            <a:ext cx="2335834" cy="156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921" y="3931244"/>
            <a:ext cx="3211131" cy="240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21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Берем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пластмассовую крышечку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кусочек пластилина. Разминаем пластилин, вкладываем в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крышечку, выравниваем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всей поверхности крышки.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5473" y="2265363"/>
            <a:ext cx="5215466" cy="3911600"/>
          </a:xfrm>
        </p:spPr>
      </p:pic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837042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61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Берем трубочку, клей. Приклеиваем «крону» из бумаги к трубочке.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642" y="2347748"/>
            <a:ext cx="4568382" cy="3426286"/>
          </a:xfrm>
        </p:spPr>
      </p:pic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8899345" y="2968487"/>
            <a:ext cx="4061277" cy="449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82814" y="2382425"/>
            <a:ext cx="4474355" cy="335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77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199" y="281355"/>
            <a:ext cx="10574215" cy="140933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Вставляем трубочку с «кроной» в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пластилиновую крышечку.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1723" y="1707961"/>
            <a:ext cx="6414050" cy="4810538"/>
          </a:xfrm>
        </p:spPr>
      </p:pic>
      <p:sp>
        <p:nvSpPr>
          <p:cNvPr id="6" name="AutoShape 2" descr="https://vsememy.ru/kartinki/wp-content/uploads/2023/03/1657809162_7-papik-pro-p-risunki-raskraski-ekolyata-7.jpg"/>
          <p:cNvSpPr>
            <a:spLocks noChangeAspect="1" noChangeArrowheads="1"/>
          </p:cNvSpPr>
          <p:nvPr/>
        </p:nvSpPr>
        <p:spPr bwMode="auto">
          <a:xfrm flipH="1">
            <a:off x="-1634781" y="4060891"/>
            <a:ext cx="5494476" cy="549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sh115-doneck-r897.gosweb.gosuslugi.ru/netcat_files/48/165/993922_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5773" y="1766180"/>
            <a:ext cx="4837042" cy="534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52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268</Words>
  <Application>Microsoft Office PowerPoint</Application>
  <PresentationFormat>Произвольный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дошкольное образовательное бюджетное учреждение «Детский сад №5 «Аистёнок» комбинированного вида» г.Волхов</vt:lpstr>
      <vt:lpstr>Слайд 2</vt:lpstr>
      <vt:lpstr>Однажды, гуляя по лесу Эколенок Ёлочка, увидела мусор, который оставили люди после пикников и прогулок по лесу. Ёлочка собрала мусор, но мусорных баков рядом не оказалось…  -Что же с ним делать?   -Может быть, ребята из детского сада №5 «Аистёнок» помогут мне, придумать? И отправилась в путь, заранее предупредив воспитателей… -</vt:lpstr>
      <vt:lpstr>Воспитатели подумали и решили спросить совета у родителей.  Мама Ярослава Кайдаша, воспитанника группы «Жаворонок», предложила из бросового материала сделать деревья, чтобы помочь Эколёнку Ёлочке.</vt:lpstr>
      <vt:lpstr>Для изготовления дерева нам потребуется:</vt:lpstr>
      <vt:lpstr>1. Рисуем крону деревьев и вырезаем её. </vt:lpstr>
      <vt:lpstr>2. Берем пластмассовую крышечку и кусочек пластилина. Разминаем пластилин, вкладываем в крышечку, выравниваем по всей поверхности крышки.</vt:lpstr>
      <vt:lpstr>3. Берем трубочку, клей. Приклеиваем «крону» из бумаги к трубочке. </vt:lpstr>
      <vt:lpstr>4. Вставляем трубочку с «кроной» в пластилиновую крышечку.</vt:lpstr>
      <vt:lpstr>Дерево из бросового материала готово!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Пользователь Windows</cp:lastModifiedBy>
  <cp:revision>15</cp:revision>
  <dcterms:created xsi:type="dcterms:W3CDTF">2024-04-24T06:03:11Z</dcterms:created>
  <dcterms:modified xsi:type="dcterms:W3CDTF">2024-04-27T13:58:55Z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822787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