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58" r:id="rId4"/>
    <p:sldId id="259" r:id="rId5"/>
    <p:sldId id="267" r:id="rId6"/>
    <p:sldId id="270" r:id="rId7"/>
    <p:sldId id="271" r:id="rId8"/>
    <p:sldId id="260" r:id="rId9"/>
    <p:sldId id="268" r:id="rId10"/>
    <p:sldId id="272" r:id="rId11"/>
    <p:sldId id="256" r:id="rId12"/>
    <p:sldId id="262" r:id="rId13"/>
    <p:sldId id="269" r:id="rId14"/>
    <p:sldId id="273" r:id="rId15"/>
    <p:sldId id="274" r:id="rId16"/>
    <p:sldId id="263" r:id="rId17"/>
    <p:sldId id="266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9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5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2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2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9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7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9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5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905B-D321-4F5A-81E9-B89807CFDC5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0C2C-0C2D-4F0C-9541-1C721F5A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284" y="1196752"/>
            <a:ext cx="49067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игра: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685800" y="11663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№5 «Аистёнок» комбинированного вида»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Волхов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792946" y="4999887"/>
            <a:ext cx="3594929" cy="8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467544" y="3501008"/>
            <a:ext cx="42457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ладшая группа общеразвивающей направленности «Золотая рыбка»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CC26588-B09C-42A4-AD17-0028DF6CF7C4}"/>
              </a:ext>
            </a:extLst>
          </p:cNvPr>
          <p:cNvSpPr txBox="1">
            <a:spLocks/>
          </p:cNvSpPr>
          <p:nvPr/>
        </p:nvSpPr>
        <p:spPr>
          <a:xfrm>
            <a:off x="1835696" y="4293096"/>
            <a:ext cx="42457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- составители: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Семенова Е.А.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Чичигова Е.А.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5"/>
            <a:ext cx="2483768" cy="409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48" y="12932"/>
            <a:ext cx="2663690" cy="419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00" y="2708245"/>
            <a:ext cx="2688400" cy="414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225"/>
            <a:ext cx="4283968" cy="275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02" y="3936527"/>
            <a:ext cx="4931434" cy="289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78" y="2708245"/>
            <a:ext cx="2542515" cy="410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31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" y="1"/>
            <a:ext cx="9144000" cy="6887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живет у нас в квартире? (шагают на месте)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сейчас считать (хлопают в ладоши)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пять!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папа, брат, сестра (пружинки)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Сосчитаю всех едва!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главный- это я! (прикладывают руки к груди)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вся моя семья! (поднимают руки вверх, затем опускают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Видео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14808" y="764704"/>
            <a:ext cx="619268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№4. Четверг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№5. Пятница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– составить «Герб своей семьи»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3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5858"/>
            <a:ext cx="206602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00" y="31398"/>
            <a:ext cx="2228559" cy="297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99" y="89536"/>
            <a:ext cx="2210157" cy="291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849"/>
            <a:ext cx="2181299" cy="2915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71" y="3451624"/>
            <a:ext cx="2256268" cy="324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3359929"/>
            <a:ext cx="249315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39" y="3290858"/>
            <a:ext cx="2443451" cy="34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4" y="3451624"/>
            <a:ext cx="2088655" cy="304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12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" y="-4014"/>
            <a:ext cx="2620888" cy="327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412"/>
            <a:ext cx="2607061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"/>
            <a:ext cx="2308703" cy="327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30" y="3241246"/>
            <a:ext cx="238998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642"/>
            <a:ext cx="2371817" cy="315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71" y="3244432"/>
            <a:ext cx="250781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80856"/>
            <a:ext cx="25196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08" y="3343207"/>
            <a:ext cx="2277637" cy="322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29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3" y="118267"/>
            <a:ext cx="2703585" cy="378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01651"/>
            <a:ext cx="3914485" cy="295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7" y="116632"/>
            <a:ext cx="4585725" cy="336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89" y="3478540"/>
            <a:ext cx="4559774" cy="323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14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№6. Суббота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«Кулинарная мастерская»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приготовление завтрака, обеда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ужина.</a:t>
            </a:r>
            <a:endParaRPr lang="ru-RU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7" y="3068960"/>
            <a:ext cx="1927225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342900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6896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159"/>
            <a:ext cx="9144000" cy="430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08985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44655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ru-RU" smtClean="0" spc="0" sz="2800" u="sng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Задание №7. Воскресение</a:t>
            </a:r>
          </a:p>
          <a:p>
            <a:pPr algn="ctr"/>
            <a:r>
              <a:rPr cap="none" dirty="0" lang="ru-RU" smtClean="0" spc="0" sz="20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«Прогулка выходного дня»</a:t>
            </a:r>
          </a:p>
          <a:p>
            <a:pPr algn="ctr"/>
            <a:endParaRPr cap="none" dirty="0" lang="ru-RU" smtClean="0" spc="0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b="1" cap="none" dirty="0" lang="ru-RU" spc="0" sz="2000" u="sng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/>
          <a:stretch/>
        </p:blipFill>
        <p:spPr>
          <a:xfrm>
            <a:off x="108426" y="3140968"/>
            <a:ext cx="3284984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99" y="3166864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/>
          <a:stretch/>
        </p:blipFill>
        <p:spPr>
          <a:xfrm>
            <a:off x="3419872" y="3133506"/>
            <a:ext cx="2858720" cy="31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96752"/>
            <a:ext cx="7704856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представлений детей о своей семье.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 детей представление о семье, о людях, которые любят и заботятся друг о друге;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умение согласовывать слова в роде, числе, падеже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составлять описательные рассказы о своей семье;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согласовывать речь с движения;	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уважение к своим родителям, желание заботиться о родных и близких, помогать им, воспитывать чувство гордости за свою семью.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782395"/>
            <a:ext cx="6192688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 Понедельник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«Семья»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папа.</a:t>
            </a: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(Дети разжимают кулачки, начиная с большого пальца.)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мама.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брат, сестра</a:t>
            </a:r>
          </a:p>
          <a:p>
            <a:pPr algn="just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 у них есть – я.</a:t>
            </a:r>
          </a:p>
          <a:p>
            <a:pPr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вся моя семья. </a:t>
            </a: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(Энергично сжать руки в кулак несколько раз)</a:t>
            </a:r>
          </a:p>
          <a:p>
            <a:pPr algn="just"/>
            <a:endParaRPr lang="ru-RU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См. Видео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3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5" y="1586115"/>
            <a:ext cx="485870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№2. Вторник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генеалогическое древо семьи.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краткий рассказ о своей семье.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кого состоит семья.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членов семьи.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Кто, где работает и чем любит заниматься.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традиции семьи. </a:t>
            </a:r>
            <a:endParaRPr lang="ru-RU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0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8" y="18225"/>
            <a:ext cx="2954823" cy="45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28" y="18225"/>
            <a:ext cx="3245772" cy="454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99" y="18225"/>
            <a:ext cx="3236586" cy="452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526"/>
            <a:ext cx="4169469" cy="298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864151"/>
            <a:ext cx="4067943" cy="292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15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562224" cy="227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2132856"/>
            <a:ext cx="3541653" cy="243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" y="4424159"/>
            <a:ext cx="3483734" cy="242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67691"/>
            <a:ext cx="3088334" cy="214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2243024"/>
            <a:ext cx="3102394" cy="221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67691"/>
            <a:ext cx="2808312" cy="350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50" y="4538780"/>
            <a:ext cx="3023132" cy="211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74" y="3429000"/>
            <a:ext cx="2658465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03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3887" cy="238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" y="2204863"/>
            <a:ext cx="3543316" cy="234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5" y="4411960"/>
            <a:ext cx="3594124" cy="242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8315"/>
            <a:ext cx="3423025" cy="226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93" y="2154991"/>
            <a:ext cx="3418804" cy="244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77" y="62698"/>
            <a:ext cx="240775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86" y="3140968"/>
            <a:ext cx="265574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112574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782395"/>
            <a:ext cx="6192688" cy="1107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cap="none" dirty="0" lang="ru-RU" smtClean="0" spc="0" sz="2800" u="sng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Задание №3. Среда</a:t>
            </a:r>
          </a:p>
          <a:p>
            <a:pPr algn="ctr"/>
            <a:endParaRPr cap="none" dirty="0" i="1" lang="ru-RU" smtClean="0" spc="0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endParaRPr b="1" cap="none" dirty="0" lang="ru-RU" spc="0" sz="2000" u="sng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/>
          <a:stretch/>
        </p:blipFill>
        <p:spPr>
          <a:xfrm>
            <a:off x="4826052" y="2492896"/>
            <a:ext cx="2604693" cy="3497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2690336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cap="none" dirty="0" lang="ru-RU" smtClean="0" spc="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charset="0" panose="02020603050405020304" pitchFamily="18" typeface="Times New Roman"/>
                <a:cs charset="0" panose="02020603050405020304" pitchFamily="18" typeface="Times New Roman"/>
              </a:rPr>
              <a:t>Оформить фоторамку семейной фотографии из любого подручного, бросового материала (картон, бумага и т.д.)</a:t>
            </a:r>
          </a:p>
        </p:txBody>
      </p:sp>
    </p:spTree>
    <p:extLst>
      <p:ext uri="{BB962C8B-B14F-4D97-AF65-F5344CB8AC3E}">
        <p14:creationId xmlns:p14="http://schemas.microsoft.com/office/powerpoint/2010/main" val="31899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25183"/>
            <a:ext cx="31708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01" y="59463"/>
            <a:ext cx="2654052" cy="353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51" y="0"/>
            <a:ext cx="3068385" cy="493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3598199"/>
            <a:ext cx="3546939" cy="323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9" y="3579559"/>
            <a:ext cx="3065900" cy="325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16494"/>
            <a:ext cx="2450613" cy="241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048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346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Катенька</dc:creator>
  <cp:lastModifiedBy>Катенька</cp:lastModifiedBy>
  <cp:revision>17</cp:revision>
  <dcterms:created xsi:type="dcterms:W3CDTF">2024-04-14T20:42:52Z</dcterms:created>
  <dcterms:modified xsi:type="dcterms:W3CDTF">2024-05-14T05:07:52Z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1685606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