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92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586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844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697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728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569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480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168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343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068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66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541A2-4882-418E-9334-121B90A86D80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C9D6E-3F91-4EB1-B3D6-C83E4D6BA4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381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92035"/>
            <a:ext cx="10210800" cy="4017819"/>
          </a:xfrm>
        </p:spPr>
        <p:txBody>
          <a:bodyPr/>
          <a:lstStyle/>
          <a:p>
            <a:endParaRPr lang="ru-RU" dirty="0" smtClean="0"/>
          </a:p>
          <a:p>
            <a:endParaRPr lang="ru-RU" sz="28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«Лето нас теплом встречает, развивает, обучает!»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Воспитатели: Сахарова С.Н.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Макеева А.В.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27050" y="1094509"/>
            <a:ext cx="11096625" cy="1232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учреждение                                    «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№5 «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Аистёнок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комбинированного вида» г. Волхов</a:t>
            </a:r>
            <a:b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раннего возраста «Теремок»       </a:t>
            </a:r>
            <a:b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227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48905"/>
            <a:ext cx="5484962" cy="1440611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поеду в дальние края,</a:t>
            </a:r>
            <a:br>
              <a:rPr lang="ru-RU" sz="24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 чудесный край – он ждёт меня.</a:t>
            </a:r>
            <a:br>
              <a:rPr lang="ru-RU" sz="24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Ты, подруга, рядышком садись</a:t>
            </a:r>
            <a:br>
              <a:rPr lang="ru-RU" sz="24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 мною в сказку прокатись!</a:t>
            </a:r>
            <a:endParaRPr lang="ru-RU" sz="2400" b="1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896" y="770022"/>
            <a:ext cx="4369869" cy="3277402"/>
          </a:xfrm>
          <a:prstGeom prst="rect">
            <a:avLst/>
          </a:prstGeom>
          <a:ln>
            <a:solidFill>
              <a:srgbClr val="FF0000"/>
            </a:solidFill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366" y="2447206"/>
            <a:ext cx="3189050" cy="4252067"/>
          </a:xfrm>
          <a:prstGeom prst="rect">
            <a:avLst/>
          </a:prstGeom>
          <a:ln>
            <a:solidFill>
              <a:srgbClr val="FF0000"/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10460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внимание!</a:t>
            </a:r>
            <a:endParaRPr lang="ru-RU" sz="8800" b="1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26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у нас найдётся дело-</a:t>
            </a:r>
            <a:b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Смелым, добрым и умелым,</a:t>
            </a:r>
            <a:b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активным, без труда вдруг найдётся здесь игра!</a:t>
            </a:r>
            <a:endParaRPr lang="ru-RU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68" y="2067011"/>
            <a:ext cx="3011740" cy="40156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045" y="1594875"/>
            <a:ext cx="3719945" cy="49599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24733"/>
            <a:ext cx="2272511" cy="40300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728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2869" y="2230583"/>
            <a:ext cx="5417736" cy="4063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6" l="99" r="51" t="133"/>
          <a:stretch/>
        </p:blipFill>
        <p:spPr>
          <a:xfrm>
            <a:off x="965880" y="584954"/>
            <a:ext cx="5112328" cy="3974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37509331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89" y="112143"/>
            <a:ext cx="6469811" cy="2783457"/>
          </a:xfrm>
        </p:spPr>
        <p:txBody>
          <a:bodyPr>
            <a:noAutofit/>
          </a:bodyPr>
          <a:lstStyle/>
          <a:p>
            <a:pPr algn="ctr"/>
            <a: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Что-то из крышечек сложим мы вдруг,</a:t>
            </a:r>
            <a:b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Выложить тропки поможет мне друг.</a:t>
            </a:r>
            <a:b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Игру смастерили своими руками,</a:t>
            </a:r>
            <a:b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не скучно нам будет с такими кружками.</a:t>
            </a:r>
            <a:br>
              <a:rPr b="1" dirty="0" i="1" lang="ru-RU" smtClean="0" sz="2400">
                <a:solidFill>
                  <a:srgbClr val="0070C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endParaRPr b="1" dirty="0" i="1" lang="ru-RU" sz="2400">
              <a:solidFill>
                <a:srgbClr val="0070C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2872" y="209044"/>
            <a:ext cx="2820285" cy="5001491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chemeClr val="accent1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5" t="110"/>
          <a:stretch/>
        </p:blipFill>
        <p:spPr>
          <a:xfrm>
            <a:off x="4542015" y="2493817"/>
            <a:ext cx="2380616" cy="3729326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chemeClr val="accent1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8" r="67"/>
          <a:stretch/>
        </p:blipFill>
        <p:spPr>
          <a:xfrm>
            <a:off x="7943216" y="2709789"/>
            <a:ext cx="2812800" cy="3906982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chemeClr val="accent1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22960184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Игры,  созданные своими руками хранят тепло, любовь и заботу о будущем поколении. </a:t>
            </a:r>
            <a:b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</a:br>
            <a:r>
              <a:rPr b="1" dirty="0" i="1" lang="ru-RU" smtClean="0" sz="2800">
                <a:solidFill>
                  <a:srgbClr val="FF0000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Играйте и развивайтесь, милые ребята!</a:t>
            </a:r>
            <a:endParaRPr b="1" dirty="0" i="1" lang="ru-RU" sz="2800">
              <a:solidFill>
                <a:srgbClr val="FF0000"/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1" l="42" r="93" t="57"/>
          <a:stretch/>
        </p:blipFill>
        <p:spPr>
          <a:xfrm>
            <a:off x="240630" y="1568917"/>
            <a:ext cx="3328999" cy="2752826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8" l="128" r="31" t="107"/>
          <a:stretch/>
        </p:blipFill>
        <p:spPr>
          <a:xfrm>
            <a:off x="9105498" y="3089709"/>
            <a:ext cx="2752825" cy="3298538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" l="138" r="121" t="20"/>
          <a:stretch/>
        </p:blipFill>
        <p:spPr>
          <a:xfrm>
            <a:off x="3682996" y="3339957"/>
            <a:ext cx="2608446" cy="3096577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cstate="print"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4" l="114" r="8" t="138"/>
          <a:stretch/>
        </p:blipFill>
        <p:spPr>
          <a:xfrm>
            <a:off x="6291442" y="1857675"/>
            <a:ext cx="2695074" cy="2464068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28780909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6" y="720436"/>
            <a:ext cx="5361709" cy="2757055"/>
          </a:xfrm>
        </p:spPr>
        <p:txBody>
          <a:bodyPr>
            <a:normAutofit/>
          </a:bodyPr>
          <a:lstStyle/>
          <a:p>
            <a:pPr indent="0" marL="0">
              <a:buNone/>
            </a:pPr>
            <a:r>
              <a:rPr b="1" dirty="0" i="1" lang="ru-RU" smtClean="0" sz="2400">
                <a:solidFill>
                  <a:schemeClr val="accent2">
                    <a:lumMod val="75000"/>
                  </a:schemeClr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С песком поиграли – чумазыми стали!</a:t>
            </a:r>
          </a:p>
          <a:p>
            <a:pPr indent="0" marL="0">
              <a:buNone/>
            </a:pPr>
            <a:r>
              <a:rPr b="1" dirty="0" i="1" lang="ru-RU" smtClean="0" sz="2400">
                <a:solidFill>
                  <a:schemeClr val="accent2">
                    <a:lumMod val="75000"/>
                  </a:schemeClr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С водой поиграли -  и вновь чистота!</a:t>
            </a:r>
          </a:p>
          <a:p>
            <a:pPr indent="0" marL="0">
              <a:buNone/>
            </a:pPr>
            <a:r>
              <a:rPr b="1" dirty="0" i="1" lang="ru-RU" smtClean="0" sz="2400">
                <a:solidFill>
                  <a:schemeClr val="accent2">
                    <a:lumMod val="75000"/>
                  </a:schemeClr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Как здорово, что на прогулке,</a:t>
            </a:r>
          </a:p>
          <a:p>
            <a:pPr indent="0" marL="0">
              <a:buNone/>
            </a:pPr>
            <a:r>
              <a:rPr b="1" dirty="0" i="1" lang="ru-RU" smtClean="0" sz="2400">
                <a:solidFill>
                  <a:schemeClr val="accent2">
                    <a:lumMod val="75000"/>
                  </a:schemeClr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Мы можем творить чудеса!</a:t>
            </a:r>
            <a:endParaRPr b="1" dirty="0" i="1" lang="ru-RU" sz="2400">
              <a:solidFill>
                <a:schemeClr val="accent2">
                  <a:lumMod val="75000"/>
                </a:schemeClr>
              </a:solidFill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07" r="112" t="21"/>
          <a:stretch/>
        </p:blipFill>
        <p:spPr>
          <a:xfrm>
            <a:off x="8890473" y="2659780"/>
            <a:ext cx="3074272" cy="314746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00"/>
            </a:solidFill>
            <a:miter lim="800000"/>
          </a:ln>
          <a:effectLst>
            <a:outerShdw algn="tl" blurRad="88900" rotWithShape="0">
              <a:srgbClr val="000000">
                <a:alpha val="45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0" l="143"/>
          <a:stretch/>
        </p:blipFill>
        <p:spPr>
          <a:xfrm>
            <a:off x="6101262" y="252431"/>
            <a:ext cx="2534567" cy="3225060"/>
          </a:xfrm>
          <a:prstGeom prst="round2DiagRect">
            <a:avLst>
              <a:gd fmla="val 16667" name="adj1"/>
              <a:gd fmla="val 0" name="adj2"/>
            </a:avLst>
          </a:prstGeom>
          <a:ln cap="sq" w="88900">
            <a:solidFill>
              <a:srgbClr val="FFFF00"/>
            </a:solidFill>
            <a:miter lim="800000"/>
          </a:ln>
          <a:effectLst>
            <a:outerShdw algn="tl" blurRad="254000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2" r="139"/>
          <a:stretch/>
        </p:blipFill>
        <p:spPr>
          <a:xfrm>
            <a:off x="3080157" y="2791694"/>
            <a:ext cx="2766461" cy="36229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00"/>
            </a:solidFill>
            <a:miter lim="800000"/>
          </a:ln>
          <a:effectLst>
            <a:outerShdw algn="tl" blurRad="88900" rotWithShape="0">
              <a:srgbClr val="000000">
                <a:alpha val="45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53116614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091" y="693018"/>
            <a:ext cx="3324326" cy="44324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094" y="1588167"/>
            <a:ext cx="3295450" cy="43939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4311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3261" y="673133"/>
            <a:ext cx="404180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играем в игры разные: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«Дочки-матери» и «Теремок».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ребята – такие классные,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поспорить никто не смог!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90346" y="3146825"/>
            <a:ext cx="2147637" cy="28635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B0F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399" y="1790299"/>
            <a:ext cx="2501366" cy="333515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B0F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42" y="194276"/>
            <a:ext cx="2238876" cy="39704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B0F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0676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5885" y="288122"/>
            <a:ext cx="3984057" cy="1559928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качалась на качели,</a:t>
            </a:r>
            <a:br>
              <a:rPr lang="ru-RU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етер мне играл листвой!</a:t>
            </a:r>
            <a:br>
              <a:rPr lang="ru-RU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Ой, как здорово, что рядом</a:t>
            </a:r>
            <a:br>
              <a:rPr lang="ru-RU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друзья мои со мной!</a:t>
            </a:r>
            <a:endParaRPr lang="ru-RU" sz="2400" b="1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23" y="1068086"/>
            <a:ext cx="3853314" cy="28899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096" y="2127185"/>
            <a:ext cx="4434037" cy="3325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48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93</Words>
  <Application>Microsoft Office PowerPoint</Application>
  <PresentationFormat>Произвольный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Муниципальное дошкольное образовательное бюджетное учреждение                                    «Детский сад №5 «Аистёнок» комбинированного вида» г. Волхов  Вторая группа раннего возраста «Теремок»         </vt:lpstr>
      <vt:lpstr>Всем у нас найдётся дело- Смелым, добрым и умелым, И активным, без труда вдруг найдётся здесь игра!</vt:lpstr>
      <vt:lpstr>Слайд 3</vt:lpstr>
      <vt:lpstr>Что-то из крышечек сложим мы вдруг, Выложить тропки поможет мне друг. Игру смастерили своими руками, не скучно нам будет с такими кружками. </vt:lpstr>
      <vt:lpstr>Игры,  созданные своими руками хранят тепло, любовь и заботу о будущем поколении.  Играйте и развивайтесь, милые ребята!</vt:lpstr>
      <vt:lpstr>Слайд 6</vt:lpstr>
      <vt:lpstr>Слайд 7</vt:lpstr>
      <vt:lpstr>Мы играем в игры разные: «Дочки-матери» и «Теремок». Мы ребята – такие классные, Что поспорить никто не смог!</vt:lpstr>
      <vt:lpstr>Я качалась на качели, Ветер мне играл листвой! Ой, как здорово, что рядом Все друзья мои со мной!</vt:lpstr>
      <vt:lpstr>Я поеду в дальние края, там чудесный край – он ждёт меня. Ты, подруга, рядышком садись И со мною в сказку прокатись!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14</cp:revision>
  <dcterms:created xsi:type="dcterms:W3CDTF">2024-08-12T17:40:24Z</dcterms:created>
  <dcterms:modified xsi:type="dcterms:W3CDTF">2024-08-23T07:57:15Z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602964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