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2" r:id="rId3"/>
    <p:sldId id="300" r:id="rId4"/>
    <p:sldId id="301" r:id="rId5"/>
    <p:sldId id="291" r:id="rId6"/>
    <p:sldId id="303" r:id="rId7"/>
    <p:sldId id="302" r:id="rId8"/>
    <p:sldId id="274" r:id="rId9"/>
    <p:sldId id="293" r:id="rId10"/>
    <p:sldId id="294" r:id="rId11"/>
    <p:sldId id="304" r:id="rId12"/>
    <p:sldId id="305" r:id="rId13"/>
    <p:sldId id="275" r:id="rId14"/>
    <p:sldId id="306" r:id="rId15"/>
    <p:sldId id="307" r:id="rId16"/>
    <p:sldId id="308" r:id="rId17"/>
    <p:sldId id="309" r:id="rId18"/>
    <p:sldId id="276" r:id="rId19"/>
    <p:sldId id="278" r:id="rId20"/>
    <p:sldId id="280" r:id="rId21"/>
    <p:sldId id="310" r:id="rId22"/>
    <p:sldId id="311" r:id="rId23"/>
    <p:sldId id="312" r:id="rId24"/>
    <p:sldId id="313" r:id="rId25"/>
    <p:sldId id="279" r:id="rId26"/>
  </p:sldIdLst>
  <p:sldSz cx="9144000" cy="6858000" type="screen4x3"/>
  <p:notesSz cx="6858000" cy="9144000"/>
  <p:custDataLst>
    <p:tags r:id="rId2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9074"/>
    <a:srgbClr val="3399FF"/>
    <a:srgbClr val="666699"/>
    <a:srgbClr val="043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 varScale="1">
        <p:scale>
          <a:sx n="95" d="100"/>
          <a:sy n="95" d="100"/>
        </p:scale>
        <p:origin x="20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536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636912"/>
            <a:ext cx="5040560" cy="1440160"/>
          </a:xfrm>
        </p:spPr>
        <p:txBody>
          <a:bodyPr/>
          <a:lstStyle>
            <a:lvl1pPr>
              <a:defRPr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835696" y="1484784"/>
            <a:ext cx="7200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484784"/>
            <a:ext cx="7200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pic>
        <p:nvPicPr>
          <p:cNvPr id="7" name="Рисунок 6">
            <a:hlinkClick r:id="rId13"/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.garant.ru/document/redirect/1305770/10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36912"/>
            <a:ext cx="8712968" cy="208823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Особенности организации работы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подготовительной группы  «Петушок»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9269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учреждение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«Детский сад №5 «Аистёнок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комбинированного вида» г. Волхов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03240" y="5589240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Воспитатели: Федорова Ольга Николаевна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Маймистова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Светлана Андреевна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72008"/>
          </a:xfrm>
        </p:spPr>
        <p:txBody>
          <a:bodyPr>
            <a:normAutofit fontScale="90000"/>
          </a:bodyPr>
          <a:lstStyle/>
          <a:p>
            <a:pPr marL="0" indent="0"/>
            <a:endParaRPr lang="ru-RU" sz="32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64096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Связная речь: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052736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диалогическую и монологическую формы речи. Закреплять умение отвечать на вопросы и задавать их, воспитывать культуру речевого общения; 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учить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самостоятельно, выразительно, последовательно, без повторов передавать содержание литературного текста, использовать в пересказе выразительные средства, характерные для произведения; 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умение составлять рассказы о предмете, по картине, по серии сюжетных картинок. Продолжать учить детей составлять небольшие рассказы из личного опыта, творческие рассказы без наглядного материала;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закреплять умение составлять рассказы и небольшие сказки. Формировать умения строить разные типы высказывания (описание, повествование, рассуждение), соблюдая их структуру.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2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5) Подготовка детей к обучению грамоте: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упражнять в составлении предложений из 2-4 слов, членении простых предложений на слова с указанием 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последовательности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у детей умение делить слова на слоги, составлять слова из слогов, делить на слоги трехсложные слова с открытыми слогами; знакомить детей с буквами; читать слоги, слова, простые предложения из 2-3 слов.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789040"/>
            <a:ext cx="79208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6) Интерес к художественной литературе: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отношение детей к книге как к эстетическому объекту, поддерживать положительные эмоциональные проявления детей 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с разнообразными по жанру и тематике художественными произведениями;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положительное эмоциональное отношение к "чтению с продолжением" (сказка-повесть, цикл рассказов со сквозным персонажем);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представления о жанровых, композиционных и языковых особенностях жанров литературы: литературная сказка, рассказ, стихотворение, басня, пословица, небылица, былина;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углублять восприятие содержания и формы произведений (оценка характера персонажа с опорой на его портрет, поступки, мотивы поведения и другие средства раскрытия образа; развитие поэтического слуха);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поддерживать избирательные интересы детей к произведениям определенного жанра и тематики;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образность речи и словесное творчество (составление сравнений, метафор, описательных и метафорических загадок, сочинение текстов сказочного и реалистического характера, создание рифмованных строк).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260648"/>
            <a:ext cx="7776864" cy="12241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496944" cy="504056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Приобщение к искусству: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уважительное отношение и чувство гордости за свою страну, в процессе ознакомления с разными видами искусства;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закреплять знания детей о видах искусства (изобразительное, декоративно-прикладное искусство, музыка, архитектура, театр, танец, кино, цирк);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у детей духовно-нравственные качества и чувства сопричастности к культурному наследию, традициям своего народа в процессе ознакомления с различными видами и жанрами искусства;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чувство патриотизма и гражданственности в процессе ознакомления с различными произведениями музыки, изобразительного искусства гражданственно-патриотического содержания;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расширять знания детей о творчестве известных художников и композиторов;</a:t>
            </a:r>
          </a:p>
          <a:p>
            <a:pPr marL="457200" indent="-457200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1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2) Изобразительная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обогащать у детей сенсорный опыт, включать в процесс ознакомления с предметами движения рук по предмету;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развивать у детей образное эстетическое восприятие, образные представления, формировать эстетические суждения;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аргументированно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развернуто оценивать изображения, созданные как самим ребёнком, так и его сверстниками, обращая внимание на обязательность доброжелательного и уважительного отношения к работам товарищей;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показывать детям, чем отличаются одни произведения искусства от других как по тематике, так и по средствам выразительности; называть, к каким видам и жанрам изобразительного искусства они относятся, обсуждать их содержание, поощрять индивидуальные оценки детьми этих произведений;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поощрять стремление детей сделать свое произведение красивым, содержательным, выразительным;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поощрять стремление детей делать самостоятельный выбор, помогать другому, уважать и понимать потребности другого человека, бережно относиться к продуктам его труда;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учить детей рисовать с натуры; развивать аналитические способности, умение сравнивать предметы между собой, выделять особенности каждого предмета.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692696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64096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3) Конструктивная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умение у детей видеть конструкцию объекта и анализировать её основные части, их функциональное назначение;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детей с различными видами конструкторов;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детей с профессиями дизайнера, конструктора, архитектора, строителя и прочее;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 детей художественно-творческие способности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самостоятель-ную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творческую конструктивную деятельность детей.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4) Музыкальная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гражданско-патриотические чувства через изучение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Государст-венного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гимна Российской Федерации;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приобщать детей к музыкальной культуре, воспитывать музыкально-эстетический вкус;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детское музыкально-художественное творчество, реализация самостоятельной творческой деятельности детей; удовлетворение потребности в самовыражении;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 детей музыкальные способности: поэтический и музыкальный слух, чувство ритма, музыкальную память;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82089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обогащать музыкальные впечатления детей, вызывать яркий эмоциональный отклик при восприятии музыки разного характера.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5) Театрализованная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приобщение детей к театральному искусству через знакомство с историей театра, его жанрами, устройством и профессиями;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знакомить детей с разными видами театрализованной деятельности;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 детей умение создавать по предложенной схеме и словесной инструкции декорации и персонажей из различных материалов (бумага, ткань, бросового материала и прочее);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развивать у детей умение передавать особенности характера персонажа с помощью мимики, жеста, движения и интонационно-образной речи;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развивать навыки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кукловождения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различных театральных системах (перчаточными, тростевыми, марионеткам и так далее);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Культурно-досуговая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формировать интерес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полезной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 в свободное время (отдых, творчество, самообразование);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желание участвовать в подготовке и участию в развлечениях, соблюдай культуру общения (доброжелательность, отзывчивость, такт, уважение);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расширять представления о праздничной культуре народов России, поддерживать желание использовать полученные ранее знания и навыки в праздничных мероприятиях (календарных, государственных, народных);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уважительное отношение к своей стране в ходе предпраздничной подготовки;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чувство удовлетворения от участия в коллективной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деятельности;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поощрять желание детей посещать объединения дополнительного образования различной направленности (танцевальный кружок, хор, изостудия и прочее).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3200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обогащать двигательный опыт детей  развивать умения технично, точно, осознанно, рационально и выразительно выполнять физические упражнения, осваивать туристские навыки;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психофизические качества, точность, меткость, глазомер, мелкую моторику, ориентировку в пространстве; самоконтроль, самостоятельность, творчество;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патриотизм, нравственно-волевые качества и гражданскую идентичность в двигательной деятельности 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осознанную потребность в двигательной деятельности, поддерживать интерес к физической культуре и спортивным достижениям России, расширять представления о разных видах спорта;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расширять и уточнять представления о здоровье, факторах на него влияющих, средствах его укрепления, туризме, как форме активного отдыха,  спортивных событиях и достижениях, правилах безопасного поведения в двигательной деятельности и при проведении туристских прогулок и экскурсий;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бережное, заботливое отношение к здоровью и человеческой жизни, развивать стремление к сохранению своего здоровья и здоровья окружающих людей, оказывать помощь и поддержку другим людям.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94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303" y="0"/>
            <a:ext cx="8793697" cy="1008112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Перспективное комплексно – тематическое планирование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371632"/>
              </p:ext>
            </p:extLst>
          </p:nvPr>
        </p:nvGraphicFramePr>
        <p:xfrm>
          <a:off x="179512" y="1124744"/>
          <a:ext cx="8568952" cy="51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52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Тема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Период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703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«Осень в гости просим»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Сентябрь,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 недель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948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«Путешествие по России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 недель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9487"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«Здравствуй зимушка-зима, с Новым годом детвора!»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 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недели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57037"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«Звери и птицы зимой»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 недель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77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568952" cy="568863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916832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сфере социальных отношений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поддерживать положительную самооценку ребёнка, уверенность в себе, осознание роста своих достижений, стремления стать школьником;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обогащать опыт применения разнообразных способов взаимодействия со взрослыми и сверстниками; развитие начал социально-значимой активности;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способность ребёнка распознавать свои переживания и эмоции окружающих, осуществлять выбор социально одобряемых действий в конкретных ситуациях и обосновывать свои намерения и ценностные ориентации;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способность ребёнка понимать и учитывать интересы и чувства других; договариваться и дружить со сверстниками; разрешать возникающие конфликты конструктивными способами;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привычки культурного поведения и общения с людьми, основ этикета, правил поведения в общественных местах.</a:t>
            </a:r>
          </a:p>
          <a:p>
            <a:endParaRPr lang="ru-RU" sz="2000" dirty="0" smtClean="0"/>
          </a:p>
          <a:p>
            <a:pPr marL="457200" indent="-457200">
              <a:buAutoNum type="arabicParenR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1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871726"/>
              </p:ext>
            </p:extLst>
          </p:nvPr>
        </p:nvGraphicFramePr>
        <p:xfrm>
          <a:off x="251520" y="260648"/>
          <a:ext cx="8568952" cy="5482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59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2449"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«Веселится народ, снова праздник у ворот»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008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«Идет матушка-весна, отворяй-ка ворота!»</a:t>
                      </a:r>
                    </a:p>
                    <a:p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«Земля –наш общий дом»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недели</a:t>
                      </a: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430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«День Победы»</a:t>
                      </a:r>
                    </a:p>
                    <a:p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«Скоро в школу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1,2 неделя мая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недели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4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1355"/>
            <a:ext cx="7353537" cy="100811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мероприятия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88640"/>
            <a:ext cx="813690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</a:t>
            </a: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Концерт-конкурс 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«Мой папа – самый лучший!» </a:t>
            </a:r>
            <a:endParaRPr lang="ru-RU" sz="2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«Сдай макулатуру- спаси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дерево!»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поделок из рябины.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Совместный поход к мемориалу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Валимский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рубеж», парк П.И.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Антипова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Осенний праздник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Фотовыставка «Мама, папа, я-дружная семья»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Конкурс-концерт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«Мамочка, любимая  моя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!»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День синиц - </a:t>
            </a:r>
            <a:r>
              <a:rPr lang="ru-RU" sz="2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квест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-игра 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 родителями.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магнитов на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тему: «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России»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42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5536" y="404664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</a:t>
            </a:r>
            <a:r>
              <a:rPr lang="ru-RU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«Дари добро» (неделя добрых дел)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Новогодний праздник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«День чая», выставка чайников и 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чайной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атрибутики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новогодних семейных костюмов «Герои русских народных сказок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/>
            <a:r>
              <a:rPr lang="ru-RU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</a:t>
            </a:r>
            <a:endParaRPr lang="ru-RU" sz="3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«Первооткрыватели. Кто они такие?»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«Вот как дружно мы живем»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Фотовыставка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Вместе познаём, развиваемся, воспитываем!»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79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7544" y="332656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«День защитника Отечества»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«Масленица широкая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Строим вместе снежные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постройки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Лыжный поход</a:t>
            </a:r>
            <a:endParaRPr lang="ru-RU" sz="2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Военно-патриотическая игра «Зарница» с участием родителей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«8 марта»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платков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Экологическая акция «Час Земли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«Сдай макулатуру- спаси дерево!»</a:t>
            </a:r>
          </a:p>
          <a:p>
            <a:pPr lvl="0"/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3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260648"/>
            <a:ext cx="784887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ru-RU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Апрель</a:t>
            </a:r>
            <a:r>
              <a:rPr lang="ru-RU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«Детская книга»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«Скоро в школу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Музыкальная сказка «В гостях у музыки П.И. Чайковского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Весенний праздник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Победы.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«Бессмертный полк», «Георгиевская ленточка»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Трудовая акция, поход к мемориалу «Героическим защитникам Волхова»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Велопробег в парке</a:t>
            </a:r>
          </a:p>
          <a:p>
            <a:pPr lvl="0"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Выпускной!</a:t>
            </a:r>
          </a:p>
        </p:txBody>
      </p:sp>
    </p:spTree>
    <p:extLst>
      <p:ext uri="{BB962C8B-B14F-4D97-AF65-F5344CB8AC3E}">
        <p14:creationId xmlns:p14="http://schemas.microsoft.com/office/powerpoint/2010/main" val="295226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433657" cy="1008112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68760"/>
            <a:ext cx="6780245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3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13690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области формирования основ гражданственности и патриотизма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патриотические и интернациональные чувства, уважительное отношение к Родине, к представителям разных национальностей, интерес к их культуре и обычаям;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расширять представления детей о государственных праздниках и поддерживать интерес детей к событиям, происходящим в стране, развивать чувство гордости за достижения страны в области спорта, науки и искусства, служения и верности интересам страны;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с целями и доступными практиками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волонтерства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России и включать детей при поддержке взрослых в социальные акции, волонтерские мероприятия в ДОО и в населенном пункте;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интерес детей к населенному пункту, в котором живет, переживание чувства удивления, восхищения достопримечательностями, событиями прошлого и настоящего; поощрять активное участие в праздновании событий, связанных с его местом проживания.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99288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сфере трудового воспитания:</a:t>
            </a: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980728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представления о труде как ценности общества, о разнообразии и взаимосвязи видов труда и профессий;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элементы финансовой грамотности, осознания материальных возможностей родителей (законных представителей), ограниченности материальных ресурсов;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интерес и самостоятельность в разных видах доступного труда, умения включаться в реальные трудовые связи со взрослыми и сверстниками;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поддерживать освоение умений сотрудничества в совместном труде;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ответственность, добросовестность, стремление к участию в труде взрослых, оказанию посильной помощи.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45424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области формирования безопасного поведения: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представления об опасных для человека ситуациях в быту, в природе и способах правильного поведения; 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правилах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безопасности дорожного движения в качестве пешехода и пассажира транспортного средства;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осторожное и осмотрительное отношение к потенциально опасным для человека ситуациям в общении, в быту, на улице, в природе, в сети Интернет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1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9" y="260648"/>
            <a:ext cx="6336704" cy="1008112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Познавательное разви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тие</a:t>
            </a:r>
            <a:endParaRPr lang="ru-RU" sz="2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26876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68760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умения детей включаться в коллективное исследование, обсуждать его ход;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обогащать пространственные и временные представления, поощрять использование счета, вычислений, измерений логических операций для познания и преобразования предметов окружающего мира;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умения детей применять некоторые цифровые средства для познания окружающего мира, соблюдая правила их безопасного использования;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закреплять и расширять представления детей о способах взаимодействия со взрослыми и сверстниками в разных видах деятельности, развивать чувство собственной компетентности в решении различных познавательных задач;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13690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формировать представления детей о многообразии стран и народов мира;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расширять и уточнять представления детей о богатстве природного мира в разных регионах России и на планете, о некоторых способах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приспособления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животных и растений к среде обитания, их потребностях, образе жизни живой природы и человека в разные сезоны года, закреплять умения классифицировать объекты живой природы;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расширять и углублять представления детей о неживой природе и её свойствах, их использовании человеком, явлениях природы, воспитывать бережное и заботливое отношения к ней, формировать представления о профессиях, связанных с природой и её защитой.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sz="32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>
              <a:buNone/>
            </a:pPr>
            <a:r>
              <a:rPr lang="ru-RU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1)Формирование словаря:</a:t>
            </a:r>
            <a:endParaRPr lang="ru-RU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словаря: расширять запас слов, обозначающих название предметов, действий, признаков. Закреплять у детей умения использовать в речи синонимы, существительные с обобщающими значениями. Вводить в словарь детей антонимы, многозначные слова;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словаря: совершенствовать умение использовать разные части речи точно по смыслу.</a:t>
            </a:r>
          </a:p>
          <a:p>
            <a:pPr marL="1371600" indent="-1371600">
              <a:buAutoNum type="arabicParenR"/>
            </a:pPr>
            <a:endParaRPr lang="ru-RU" sz="8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Звуковая культура речи: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совершенствовать умение различать на слух и в произношении все звуки родного языка. Отрабатывать дикцию: внятно и отчетливо произносить слова и словосочетания с естественной интонацией. Совершенствовать фонематический слух: называть слова с определенным звуком, находить слова с этим звуком в предложении, определять место звука в слове (в начале, в середине, в конце).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Развивать интонационную сторону речи (мелодика, ритм, тембр, сила голоса, темп).</a:t>
            </a:r>
          </a:p>
          <a:p>
            <a:pPr>
              <a:buNone/>
            </a:pPr>
            <a:endParaRPr lang="ru-RU" sz="7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2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72008"/>
          </a:xfrm>
        </p:spPr>
        <p:txBody>
          <a:bodyPr>
            <a:normAutofit fontScale="90000"/>
          </a:bodyPr>
          <a:lstStyle/>
          <a:p>
            <a:pPr marL="0" indent="0"/>
            <a:endParaRPr lang="ru-RU" sz="32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38164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Грамматический строй речи: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700808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закреплять умение согласовывать существительные с числительными, существительные с прилагательными, образовывать по образцу существительные с суффиксами, глаголы с приставками, сравнительную и превосходную степени имен прилагательных.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умение детей образовывать однокоренные слова,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речи сложные предложения разных видов.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2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18d952128df7935ad2c8a1cf121fda25504fb"/>
</p:tagLst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2594</TotalTime>
  <Words>2245</Words>
  <Application>Microsoft Office PowerPoint</Application>
  <PresentationFormat>Экран (4:3)</PresentationFormat>
  <Paragraphs>250</Paragraphs>
  <Slides>25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Тема Office</vt:lpstr>
      <vt:lpstr>Особенности организации работы подготовительной группы  «Петушок» в 2024 – 2025 учебном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Познавательное развитие</vt:lpstr>
      <vt:lpstr>Презентация PowerPoint</vt:lpstr>
      <vt:lpstr>Речевое развитие</vt:lpstr>
      <vt:lpstr>Презентация PowerPoint</vt:lpstr>
      <vt:lpstr>Презентация PowerPoint</vt:lpstr>
      <vt:lpstr>Презентация PowerPoint</vt:lpstr>
      <vt:lpstr>Презентация PowerPoint</vt:lpstr>
      <vt:lpstr>Художественно-эстетическое развитие</vt:lpstr>
      <vt:lpstr>Презентация PowerPoint</vt:lpstr>
      <vt:lpstr>Презентация PowerPoint</vt:lpstr>
      <vt:lpstr>Презентация PowerPoint</vt:lpstr>
      <vt:lpstr>Презентация PowerPoint</vt:lpstr>
      <vt:lpstr>Физическое развитие</vt:lpstr>
      <vt:lpstr>Перспективное комплексно – тематическое планирование</vt:lpstr>
      <vt:lpstr>Презентация PowerPoint</vt:lpstr>
      <vt:lpstr>Наши мероприятия.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Золотая осень</dc:title>
  <dc:creator>obstinate</dc:creator>
  <dc:description>Шаблон презентации с сайта https://presentation-creation.ru/</dc:description>
  <cp:lastModifiedBy>Admin(Andrey)</cp:lastModifiedBy>
  <cp:revision>716</cp:revision>
  <dcterms:created xsi:type="dcterms:W3CDTF">2018-02-25T09:09:03Z</dcterms:created>
  <dcterms:modified xsi:type="dcterms:W3CDTF">2024-10-10T21:04:48Z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248396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