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4" r:id="rId5"/>
    <p:sldId id="285" r:id="rId6"/>
    <p:sldId id="263" r:id="rId7"/>
    <p:sldId id="264" r:id="rId8"/>
    <p:sldId id="273" r:id="rId9"/>
    <p:sldId id="281" r:id="rId10"/>
    <p:sldId id="283" r:id="rId11"/>
    <p:sldId id="274" r:id="rId12"/>
    <p:sldId id="276" r:id="rId13"/>
    <p:sldId id="286" r:id="rId14"/>
    <p:sldId id="280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0634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62970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1978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83767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96149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4407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1683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5979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3023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00609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6478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0A25-AA7C-4000-81DE-C962A23296C4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A56BC-2E6A-4DCE-8445-0DD18CDA53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9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«Детский сад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5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«Аистёнок» комбинированного вида» г. Волхов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25922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9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«Жёлтый цвет в </a:t>
            </a:r>
          </a:p>
          <a:p>
            <a:pPr>
              <a:lnSpc>
                <a:spcPct val="120000"/>
              </a:lnSpc>
            </a:pPr>
            <a:r>
              <a:rPr lang="ru-RU" sz="96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гостях у ребят»</a:t>
            </a:r>
            <a:endParaRPr lang="ru-RU" sz="9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 детей: 2 – 3 года</a:t>
            </a:r>
            <a:endParaRPr lang="ru-RU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– составитель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Кокина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М.В., воспитатель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136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Я мозаику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возьму, выложу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дорожку…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10798"/>
            <a:ext cx="6516216" cy="48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59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Мы 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рисуем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!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24321" y="1883587"/>
            <a:ext cx="4896544" cy="36724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19863" y="1881174"/>
            <a:ext cx="4899302" cy="367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95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Мы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платочки завязали, юбочки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надели!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60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7472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64704"/>
            <a:ext cx="7020272" cy="526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5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Мы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построим башню, дом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!</a:t>
            </a: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2776"/>
            <a:ext cx="6516216" cy="48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05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736304"/>
          </a:xfrm>
          <a:effectLst>
            <a:outerShdw blurRad="63500" dist="50800" dir="6000000" algn="ctr" rotWithShape="0">
              <a:schemeClr val="accent1"/>
            </a:outerShdw>
          </a:effectLst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2"/>
                </a:solidFill>
                <a:latin typeface="Arial Black" pitchFamily="34" charset="0"/>
              </a:rPr>
              <a:t>Спасибо  за  внимание!</a:t>
            </a:r>
            <a:endParaRPr lang="ru-RU" sz="60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44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Выставка «Игрушки жёлтого цвета»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71" y="1268760"/>
            <a:ext cx="7104789" cy="5328592"/>
          </a:xfrm>
        </p:spPr>
      </p:pic>
    </p:spTree>
    <p:extLst>
      <p:ext uri="{BB962C8B-B14F-4D97-AF65-F5344CB8AC3E}">
        <p14:creationId xmlns:p14="http://schemas.microsoft.com/office/powerpoint/2010/main" val="31685235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Картинку возьмём, каждой пару подберём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527732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Рассматриваем альбом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0" y="1196752"/>
            <a:ext cx="4429000" cy="33217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512" y="3573016"/>
            <a:ext cx="422446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08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Собираем  картинки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4718181" cy="353863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73320" y="2024373"/>
            <a:ext cx="4853887" cy="364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81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Мы играем, мелкую моторику развиваем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814" y="2122538"/>
            <a:ext cx="4525963" cy="339447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01970" y="2114854"/>
            <a:ext cx="4464497" cy="33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17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320481" cy="324036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852936"/>
            <a:ext cx="422446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85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4499992" cy="33749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140968"/>
            <a:ext cx="4620005" cy="346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31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Раз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колечко, два колечко, 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пирамидку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соберу!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04906"/>
            <a:ext cx="6780245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786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83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Aharoni</vt:lpstr>
      <vt:lpstr>Arial</vt:lpstr>
      <vt:lpstr>Arial Black</vt:lpstr>
      <vt:lpstr>Calibri</vt:lpstr>
      <vt:lpstr>Monotype Corsiva</vt:lpstr>
      <vt:lpstr>Times New Roman</vt:lpstr>
      <vt:lpstr>Тема Office</vt:lpstr>
      <vt:lpstr>Муниципальное дошкольное образовательное бюджетное учреждение «Детский сад № 5 «Аистёнок» комбинированного вида» г. Волхов</vt:lpstr>
      <vt:lpstr>Выставка «Игрушки жёлтого цвета»</vt:lpstr>
      <vt:lpstr>Картинку возьмём, каждой пару подберём</vt:lpstr>
      <vt:lpstr>Рассматриваем альбом</vt:lpstr>
      <vt:lpstr>Собираем  картинки</vt:lpstr>
      <vt:lpstr>Мы играем, мелкую моторику развиваем!</vt:lpstr>
      <vt:lpstr>Презентация PowerPoint</vt:lpstr>
      <vt:lpstr>Презентация PowerPoint</vt:lpstr>
      <vt:lpstr>Раз колечко, два колечко,  пирамидку соберу!</vt:lpstr>
      <vt:lpstr>Я мозаику возьму, выложу дорожку…</vt:lpstr>
      <vt:lpstr>Мы  рисуем!</vt:lpstr>
      <vt:lpstr>Мы платочки завязали, юбочки надели!</vt:lpstr>
      <vt:lpstr>Презентация PowerPoint</vt:lpstr>
      <vt:lpstr>Мы построим башню, дом!</vt:lpstr>
      <vt:lpstr>Спасибо 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бюджетное учреждение «Детский сад №5 «Аистёнок» комбинированного вида» г.Волхов</dc:title>
  <dc:creator>игорь</dc:creator>
  <cp:lastModifiedBy>Admin(Andrey)</cp:lastModifiedBy>
  <cp:revision>30</cp:revision>
  <dcterms:created xsi:type="dcterms:W3CDTF">2019-10-09T16:16:36Z</dcterms:created>
  <dcterms:modified xsi:type="dcterms:W3CDTF">2024-10-10T21:35:11Z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915711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