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92" r:id="rId21"/>
    <p:sldId id="280" r:id="rId22"/>
    <p:sldId id="281" r:id="rId23"/>
    <p:sldId id="294" r:id="rId24"/>
    <p:sldId id="282" r:id="rId25"/>
    <p:sldId id="274" r:id="rId26"/>
    <p:sldId id="290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8EDA-9DB3-4385-BF52-A5E8BAB687E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D64B-6B26-4325-BAD6-D0E49635C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980729"/>
            <a:ext cx="6192688" cy="792087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№5 «Аистёнок» комбинированного вида» г. Волхов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488832" cy="36004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4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Вот и стали мы на год взрослей</a:t>
            </a:r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</a:rPr>
              <a:t>»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(ИТОГИ 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endParaRPr lang="ru-RU" sz="3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группы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раннего возраста общеразвивающей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34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600400" cy="27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45334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28455"/>
            <a:ext cx="3502177" cy="2626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38689"/>
            <a:ext cx="3528393" cy="26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2553" y="2642037"/>
            <a:ext cx="3497384" cy="2623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49" y="1139532"/>
            <a:ext cx="3686367" cy="2764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10" y="1340768"/>
            <a:ext cx="2494934" cy="33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развитие»: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способность слушать художественный текст и активно реагировать на его содержание;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у детей желание рисовать красками, карандашами, фломастерами, предоставляя возможность ритмично заполнять лист бумаги яркими пятнами, мазками, линиями;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прислушиваться к словам песен и воспроизводить звукоподражания и простейшие интонации;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 детей умение выполнять под музыку игровые и плясовые движения, соответствующие словам песни и характеру музыки.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5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46134"/>
            <a:ext cx="3611893" cy="2708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1129"/>
            <a:ext cx="3731907" cy="2798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1" y="3473624"/>
            <a:ext cx="3684917" cy="2763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6" y="3538169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99" y="1028733"/>
            <a:ext cx="3264362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96740"/>
            <a:ext cx="3573576" cy="2680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68" y="3666891"/>
            <a:ext cx="2940476" cy="2694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06" y="620687"/>
            <a:ext cx="3611894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 </a:t>
            </a:r>
            <a:b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«Физическое развитие»: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последовательного становления первых основных движений (бросание, катание, ползание, лазанье, ходьба) в совместной деятельности педагога с ребёнком;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равновесия и ориентировки в пространстве;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желание выполнять физические упражнения в паре с педагогом;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Привлекать к участию в играх-забавах, игровых упражнениях, подвижных играх, побуждать к самостоятельным действиям;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Укреплять здоровье ребёнка средствами физического воспитания, способствовать  усвоению культурно-гигиенических навыков для приобщения к здоровому образу жизни.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85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597864" cy="4797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21499"/>
            <a:ext cx="3515883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03" y="3573016"/>
            <a:ext cx="3448744" cy="25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7" y="1469851"/>
            <a:ext cx="3373815" cy="2530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2799" y="2933945"/>
            <a:ext cx="3528392" cy="2646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3261" y="1227267"/>
            <a:ext cx="3575113" cy="26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«Выросла репка большая-пребольшая»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5" y="1126841"/>
            <a:ext cx="3305175" cy="2479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1043710"/>
            <a:ext cx="3227849" cy="2420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06516"/>
            <a:ext cx="3552395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292053" cy="30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 в гостях у ребят»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48424"/>
            <a:ext cx="3179845" cy="2384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669" y="1521962"/>
            <a:ext cx="2988304" cy="2241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57332"/>
            <a:ext cx="3240360" cy="2430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143" y="3803643"/>
            <a:ext cx="29763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229600" cy="5762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692696"/>
            <a:ext cx="7848872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жизни, укрепление физического и психического здоровья воспитанников.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простейших навыков самостоятельности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основ двигательной культуры.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Развитие сенсорной культуры.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Расширение ориентировки детей в ближайшем окружении.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Развитие потребности в речевом общении.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Приобщение детей к русскому народному творчеству.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9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практикум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«Опускаем руки в краску»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2458616" cy="3278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29" y="3068960"/>
            <a:ext cx="2458616" cy="3278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63" y="1040240"/>
            <a:ext cx="2423111" cy="3230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28829"/>
            <a:ext cx="2386608" cy="31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«Стоит в поле теремок…»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55754"/>
            <a:ext cx="3322638" cy="2490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08974"/>
            <a:ext cx="3322712" cy="2492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8" y="3655021"/>
            <a:ext cx="3496875" cy="2622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496875" cy="26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«Колобок-румяный бок»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8" y="1052736"/>
            <a:ext cx="3119928" cy="23399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49653"/>
            <a:ext cx="3240360" cy="243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7356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8964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практикум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на кончиках пальцев»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0031"/>
            <a:ext cx="4283968" cy="1879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90052"/>
            <a:ext cx="3107837" cy="2330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" y="3811795"/>
            <a:ext cx="3263280" cy="244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5074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04813"/>
            <a:ext cx="7258000" cy="8636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«Маша в коробе сидит, далеко глядит»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384376" cy="2538282"/>
          </a:xfrm>
          <a:prstGeom prst="rect">
            <a:avLst/>
          </a:prstGeom>
        </p:spPr>
      </p:pic>
      <p:pic>
        <p:nvPicPr>
          <p:cNvPr id="1026" name="Picture 2" descr="C:\Users\Кондрашова Николаева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328987" cy="2316163"/>
          </a:xfrm>
          <a:prstGeom prst="rect">
            <a:avLst/>
          </a:prstGeom>
          <a:noFill/>
        </p:spPr>
      </p:pic>
      <p:pic>
        <p:nvPicPr>
          <p:cNvPr id="1027" name="Picture 3" descr="C:\Users\Кондрашова Николаева\Desktop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322637" cy="2316163"/>
          </a:xfrm>
          <a:prstGeom prst="rect">
            <a:avLst/>
          </a:prstGeom>
          <a:noFill/>
        </p:spPr>
      </p:pic>
      <p:pic>
        <p:nvPicPr>
          <p:cNvPr id="1028" name="Picture 4" descr="C:\Users\Кондрашова Николаева\Desktop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3322637" cy="2389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6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Рекомендации для родителей </a:t>
            </a:r>
            <a:b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в летний период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у детей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культурно-гигиенические навыки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навыки самообслуживания: самостоятельно мыть руки, аккуратно есть, правильно держать ложку, самостоятельно, с небольшой помощью взрослых, одеваться и раздеваться.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навыки культуры поведения, соблюдать правила поведения.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обогащать словарь детей. Постоянно разговаривать с детьми, читать книги, рассматривать иллюстрации, беседовать о прочитанном. Обращать внимание на свою речь, давать правильный образец речи.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различать предметы по форме, величине, цвету.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предметами ближайшего окружения, называть их: игрушки, посуда, одежда, мебель, транспорт и т.д.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мелкую моторику: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ействие с предметами (собирать пирамидку,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мозаику, шнуровать, застёгивать, нанизывать предметы на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ассаж рук (массажным мячиком,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шестигранным карандашом,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грецким орехом);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пластилина;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правильно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карандаш,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красоту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природы,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отмечайте изменения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marisolca.ru/wp-content/uploads/e/e/8/ee86f6aa62615ae7b2760decace76ffd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0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94421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Спасибо  за  внимание!</a:t>
            </a:r>
            <a:endParaRPr lang="ru-RU" sz="5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игорь\Desktop\kartinki-detskie-dlya-sadika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99" y="3068961"/>
            <a:ext cx="6715369" cy="32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 </a:t>
            </a:r>
            <a:b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Поддерживать пока ещё непродолжительные контакты со сверстниками, интерес к сверстнику;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представления: о себе, близких людях, ближайшем предметном окружении;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получения опыта применения правил социального взаимодействия.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20688"/>
            <a:ext cx="3528392" cy="2646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688"/>
            <a:ext cx="3467877" cy="260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8" y="3501008"/>
            <a:ext cx="355239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50" y="3504416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384376" cy="2538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7897" y="1051047"/>
            <a:ext cx="3360373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8560" y="3128544"/>
            <a:ext cx="3356992" cy="2517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63026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</a:t>
            </a:r>
            <a:b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«Речевое развитие»: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речи: умение понимать слова, обозначающие предметы, действия, признаки, размер, цвет;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активной речи: побуждать использовать накопленный запас слов по подражанию и самостоятельно;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умение слушать чтение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стихов, сказок с наглядным сопровождением;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умение эмоционально откликаться на ритм и мелодичность песенок,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сказок;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показывать и называть предметы, объекты, изображённые  в книжках-картинках;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Побуждать договаривать (заканчивать) слова и строчки знакомых ребёнку песенок, стихов.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69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764704"/>
            <a:ext cx="3528392" cy="2646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3347864" cy="251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1" y="3645024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476672"/>
            <a:ext cx="2862318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85" y="631641"/>
            <a:ext cx="2905999" cy="2179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0206" y="1369051"/>
            <a:ext cx="3106580" cy="2329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</a:t>
            </a:r>
            <a:b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целенаправленные моторные действия, находить предмет по образцу или словесному указанию;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стремление детей к подражанию действиям взрослых, понимать обозначающие их слова;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умение ориентироваться в ближайшем окружении;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к близким людям, предметному окружению, природным объектам;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умения узнавать объекты живой и неживой природы ближайшего окружения, замечать явления природы, поддерживать стремления к взаимодействию с ними.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32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669</Words>
  <Application>Microsoft Office PowerPoint</Application>
  <PresentationFormat>Экран (4:3)</PresentationFormat>
  <Paragraphs>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Times New Roman</vt:lpstr>
      <vt:lpstr>Wingdings</vt:lpstr>
      <vt:lpstr>Тема Office</vt:lpstr>
      <vt:lpstr>Муниципальное дошкольное образовательное бюджетное учреждение «Детский сад №5 «Аистёнок» комбинированного вида» г. Волхов</vt:lpstr>
      <vt:lpstr> </vt:lpstr>
      <vt:lpstr>Задачи образовательной области  «Социально – коммуникативное развитие»:</vt:lpstr>
      <vt:lpstr>Презентация PowerPoint</vt:lpstr>
      <vt:lpstr>Презентация PowerPoint</vt:lpstr>
      <vt:lpstr>Задачи образовательной области «Речевое развитие»:</vt:lpstr>
      <vt:lpstr>Презентация PowerPoint</vt:lpstr>
      <vt:lpstr>Презентация PowerPoint</vt:lpstr>
      <vt:lpstr>Задачи образовательной области «Познавательное развитие»:</vt:lpstr>
      <vt:lpstr>Презентация PowerPoint</vt:lpstr>
      <vt:lpstr>Презентация PowerPoint</vt:lpstr>
      <vt:lpstr>Задачи образовательной области  «Художественно – эстетическое развитие»:</vt:lpstr>
      <vt:lpstr>Презентация PowerPoint</vt:lpstr>
      <vt:lpstr>Презентация PowerPoint</vt:lpstr>
      <vt:lpstr>Задачи образовательной области  «Физическое развитие»:</vt:lpstr>
      <vt:lpstr>Презентация PowerPoint</vt:lpstr>
      <vt:lpstr>Презентация PowerPoint</vt:lpstr>
      <vt:lpstr>Проект «Выросла репка большая-пребольшая»</vt:lpstr>
      <vt:lpstr>Проект «Курочка Ряба в гостях у ребят»</vt:lpstr>
      <vt:lpstr>Игровой практикум «Опускаем руки в краску»</vt:lpstr>
      <vt:lpstr>Проект «Стоит в поле теремок…»</vt:lpstr>
      <vt:lpstr>Проект «Колобок-румяный бок»</vt:lpstr>
      <vt:lpstr>Игровой практикум  «Сказки на кончиках пальцев»</vt:lpstr>
      <vt:lpstr>Проект «Маша в коробе сидит, далеко глядит»</vt:lpstr>
      <vt:lpstr>Рекомендации для родителей  в летний период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«Детский сад №5 «Аистёнок» комбинированного вида» г. Волхов</dc:title>
  <dc:creator>игорь</dc:creator>
  <cp:lastModifiedBy>Admin(Andrey)</cp:lastModifiedBy>
  <cp:revision>56</cp:revision>
  <dcterms:created xsi:type="dcterms:W3CDTF">2022-04-05T18:04:57Z</dcterms:created>
  <dcterms:modified xsi:type="dcterms:W3CDTF">2024-05-07T20:59:51Z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1770716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