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75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7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7D7C6-0557-4198-903B-832491342EEB}" type="datetimeFigureOut">
              <a:rPr lang="ru-RU" smtClean="0"/>
              <a:pPr/>
              <a:t>07.05.2024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E1E04-B287-4E09-8F21-2B66CA534A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6965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7D7C6-0557-4198-903B-832491342EEB}" type="datetimeFigureOut">
              <a:rPr lang="ru-RU" smtClean="0"/>
              <a:pPr/>
              <a:t>07.05.2024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E1E04-B287-4E09-8F21-2B66CA534A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1276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7D7C6-0557-4198-903B-832491342EEB}" type="datetimeFigureOut">
              <a:rPr lang="ru-RU" smtClean="0"/>
              <a:pPr/>
              <a:t>07.05.2024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E1E04-B287-4E09-8F21-2B66CA534A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075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7D7C6-0557-4198-903B-832491342EEB}" type="datetimeFigureOut">
              <a:rPr lang="ru-RU" smtClean="0"/>
              <a:pPr/>
              <a:t>07.05.2024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E1E04-B287-4E09-8F21-2B66CA534A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906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7D7C6-0557-4198-903B-832491342EEB}" type="datetimeFigureOut">
              <a:rPr lang="ru-RU" smtClean="0"/>
              <a:pPr/>
              <a:t>07.05.2024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E1E04-B287-4E09-8F21-2B66CA534A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362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7D7C6-0557-4198-903B-832491342EEB}" type="datetimeFigureOut">
              <a:rPr lang="ru-RU" smtClean="0"/>
              <a:pPr/>
              <a:t>07.05.2024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E1E04-B287-4E09-8F21-2B66CA534A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012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7D7C6-0557-4198-903B-832491342EEB}" type="datetimeFigureOut">
              <a:rPr lang="ru-RU" smtClean="0"/>
              <a:pPr/>
              <a:t>07.05.2024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E1E04-B287-4E09-8F21-2B66CA534A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6284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7D7C6-0557-4198-903B-832491342EEB}" type="datetimeFigureOut">
              <a:rPr lang="ru-RU" smtClean="0"/>
              <a:pPr/>
              <a:t>07.05.2024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E1E04-B287-4E09-8F21-2B66CA534A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4874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7D7C6-0557-4198-903B-832491342EEB}" type="datetimeFigureOut">
              <a:rPr lang="ru-RU" smtClean="0"/>
              <a:pPr/>
              <a:t>07.05.2024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E1E04-B287-4E09-8F21-2B66CA534A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927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7D7C6-0557-4198-903B-832491342EEB}" type="datetimeFigureOut">
              <a:rPr lang="ru-RU" smtClean="0"/>
              <a:pPr/>
              <a:t>07.05.2024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E1E04-B287-4E09-8F21-2B66CA534A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0298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7D7C6-0557-4198-903B-832491342EEB}" type="datetimeFigureOut">
              <a:rPr lang="ru-RU" smtClean="0"/>
              <a:pPr/>
              <a:t>07.05.2024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E1E04-B287-4E09-8F21-2B66CA534A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3490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3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7D7C6-0557-4198-903B-832491342EEB}" type="datetimeFigureOut">
              <a:rPr lang="ru-RU" smtClean="0"/>
              <a:pPr/>
              <a:t>07.05.2024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E1E04-B287-4E09-8F21-2B66CA534A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9676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325677"/>
            <a:ext cx="9144000" cy="601249"/>
          </a:xfrm>
        </p:spPr>
        <p:txBody>
          <a:bodyPr>
            <a:norm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Муниципальное дошкольное образовательное бюджетное учреждение</a:t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«Детский сад №5 «Аистёнок» комбинированного вида» г. Волхов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41534" y="1327760"/>
            <a:ext cx="8726466" cy="290603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ru-RU" sz="5400" b="1" dirty="0" smtClean="0">
                <a:solidFill>
                  <a:srgbClr val="C00000"/>
                </a:solidFill>
                <a:latin typeface="Monotype Corsiva" pitchFamily="66" charset="0"/>
              </a:rPr>
              <a:t>«Игрушка в жизни ребёнка»</a:t>
            </a:r>
          </a:p>
          <a:p>
            <a:pPr>
              <a:lnSpc>
                <a:spcPct val="110000"/>
              </a:lnSpc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Первая группа раннего возраста общеразвивающей направленности «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Дюймовочка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Автор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составитель: воспитатель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Кокина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М.В.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865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9899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Театральные игрушки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63464" y="1340285"/>
            <a:ext cx="4697260" cy="4836678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Эти игрушки по содержанию являются образными, но имеют особое назначение - служат целям эстетического воспитания, развития речи, воображения.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 ним относятся, например, Петрушка, куклы би-ба-</a:t>
            </a: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бо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пальчиковый театр.</a:t>
            </a:r>
          </a:p>
          <a:p>
            <a:endParaRPr lang="ru-RU" dirty="0"/>
          </a:p>
        </p:txBody>
      </p:sp>
      <p:pic>
        <p:nvPicPr>
          <p:cNvPr id="5" name="Содержимое 4" descr="C:\Users\Кондрашова Николаева\Desktop\ГАЗЕТА-КОЛОБОК\20240410_160405.jpg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03374" y="1410345"/>
            <a:ext cx="5780869" cy="4355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8940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C:\Users\Кондрашова Николаева\Desktop\ГАЗЕТА-КОЛОБОК\20240412_103534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969" y="495946"/>
            <a:ext cx="3580109" cy="2758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C:\Users\Кондрашова Николаева\Desktop\ГАЗЕТА-КОЛОБОК\20231120_165235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21340" y="2204581"/>
            <a:ext cx="4178386" cy="2990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Users\Кондрашова Николаева\Desktop\ГАЗЕТА-КОЛОБОК\20240322_110150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4112410" y="880699"/>
            <a:ext cx="3485953" cy="2894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Кондрашова Николаева\Desktop\ГАЗЕТА-КОЛОБОК\20240410_074313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03801" y="3449829"/>
            <a:ext cx="3950123" cy="291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7958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979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Музыкальные игрушки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88515" y="1402915"/>
            <a:ext cx="5110619" cy="4774048"/>
          </a:xfrm>
        </p:spPr>
        <p:txBody>
          <a:bodyPr/>
          <a:lstStyle/>
          <a:p>
            <a:pPr algn="just">
              <a:buNone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Погремушки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колокольчики, бубенцы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дудочки, игрушки, изображающие пианино, балалайки, поющая юла, металлофоны, барабаны и др. музыкальные инструменты.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Они удовлетворяют интерес детей к звукам, мелодии, побуждают их воспроизводить мелодии песен.</a:t>
            </a:r>
          </a:p>
          <a:p>
            <a:endParaRPr lang="ru-RU" dirty="0"/>
          </a:p>
        </p:txBody>
      </p:sp>
      <p:pic>
        <p:nvPicPr>
          <p:cNvPr id="5" name="Содержимое 4" descr="C:\Users\Кондрашова Николаева\Desktop\ГАЗЕТА-КОЛОБОК\20240412_101826.jpg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49938" y="1605955"/>
            <a:ext cx="5824537" cy="4368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3295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Кондрашова Николаева\Desktop\ГАЗЕТА-КОЛОБОК\20240410_15595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944" y="620558"/>
            <a:ext cx="4965185" cy="4096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C:\Users\Кондрашова Николаева\Desktop\ГАЗЕТА-КОЛОБОК\20240410_09205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24786" y="1580827"/>
            <a:ext cx="5129939" cy="4308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8940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273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Дидактические игрушки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0938" y="1603332"/>
            <a:ext cx="5298510" cy="474736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Этим игрушкам принадлежит особое место. С помощью дидактических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игрушек дети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знакомятся с цветом, формой, величиной и т. д.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 ним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относятся: пирамидки, вкладыши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матрёшки, мозаики, </a:t>
            </a: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пазлы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ящички с 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прорезями,   лабиринты, лото. 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Эти игрушки воспитывают у детей сосредоточенность, настойчивость, целеустремленность, умение доводить дело до конца, а также способствуют развитию мелкой моторики.</a:t>
            </a:r>
          </a:p>
          <a:p>
            <a:endParaRPr lang="ru-RU" dirty="0"/>
          </a:p>
        </p:txBody>
      </p:sp>
      <p:pic>
        <p:nvPicPr>
          <p:cNvPr id="5" name="Содержимое 4" descr="C:\Users\Кондрашова Николаева\Desktop\Новая папка\20240408_092743.jpg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4550" y="1662465"/>
            <a:ext cx="5838664" cy="447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1023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Кондрашова Николаева\Desktop\Новая папка\20240408_09052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9769" y="495299"/>
            <a:ext cx="3761783" cy="3146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C:\Users\Кондрашова Николаева\Desktop\ГАЗЕТА-КОЛОБОК\20240412_10145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87499" y="3440624"/>
            <a:ext cx="3487118" cy="3107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Users\Кондрашова Николаева\Desktop\ГАЗЕТА-КОЛОБОК\20240408_161001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41003" y="371959"/>
            <a:ext cx="3347633" cy="2634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Кондрашова Николаева\Desktop\ГАЗЕТА-КОЛОБОК\20240329_154429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7458" y="3859076"/>
            <a:ext cx="3564610" cy="2650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Кондрашова Николаева\Desktop\ГАЗЕТА-КОЛОБОК\20240412_105031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5400000">
            <a:off x="8273790" y="1885520"/>
            <a:ext cx="3924406" cy="3051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538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426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Строительные игрушки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25677" y="1427967"/>
            <a:ext cx="4434213" cy="4748996"/>
          </a:xfrm>
        </p:spPr>
        <p:txBody>
          <a:bodyPr/>
          <a:lstStyle/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мелкий, средний и крупный строительный 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материал,  конструкторы настольные и напольные.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C:\Users\Кондрашова Николаева\Desktop\ГАЗЕТА-КОЛОБОК\20240412_102010.jpg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5575" y="1435298"/>
            <a:ext cx="6313488" cy="4735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79200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Кондрашова Николаева\Desktop\ГАЗЕТА-КОЛОБОК\20240412_105318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266" y="704004"/>
            <a:ext cx="5008925" cy="421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C:\Users\Кондрашова Николаева\Desktop\ГАЗЕТА-КОЛОБОК\20240415_164022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9420" y="1138808"/>
            <a:ext cx="4759890" cy="4410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7024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463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Рекомендации:</a:t>
            </a:r>
            <a:endParaRPr lang="ru-RU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89764"/>
            <a:ext cx="10515600" cy="5336088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Подбор игрушек зависит от возраста детей и особенностей игры.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Обыгрывайте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игрушки вместе с ребёнком, подсказывая и показывая действия с ними.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Рассортируйте игрушки, однотипные временно уберите, через некоторое время обыграйте их с ребёнком. Или разделите игрушки на несколько равноценных наборов и периодически (1-2 раза в месяц) меняйте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их.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Приучайте ребёнка убирать игрушки на место, это поможет воспитать дисциплинированность и ответственность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дальнейшем.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покупайте детям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игрушки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монстры!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могут научить ребёнка жестокости и безразличному отношению к страданию. Не покупайте детям страшные игрушки, наводящие на них ужас и способствующие агрессии.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Играйте с детьми как можно чаще!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Дорогие родители, никакая, даже самая лучшая игрушка, не может заменить живого общения с любимыми папой и мамой!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13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 за  внимание!</a:t>
            </a:r>
            <a:endParaRPr lang="ru-RU" sz="6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s://proprikol.ru/wp-content/uploads/2019/09/kartinki-na-prozrachnom-fone-dlya-detej-6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3016" y="2027323"/>
            <a:ext cx="8750748" cy="4699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930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ознакомление родителей 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развивающими игрушками для детей с 1-3х лет.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Дать родителям знания о значении игрушки, её роли в игре ребёнка.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Дать знания родителям о классификации игрушек.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Вооружить знаниями о целесообразном педагогическом подборе игрушек.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2866591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Игрушка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это специально предназначенный предмет для детских игр, она помогает ребёнку осуществить свой замысел, приближает игру к действительности. </a:t>
            </a:r>
            <a:br>
              <a:rPr lang="ru-RU" sz="3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Игрушка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должна быть такой, чтобы ребёнок мог с ней активно действовать, выразительно разыгрывать свою роль.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118981"/>
            <a:ext cx="10515600" cy="3057981"/>
          </a:xfrm>
        </p:spPr>
        <p:txBody>
          <a:bodyPr/>
          <a:lstStyle/>
          <a:p>
            <a:pPr marL="0" indent="0">
              <a:buNone/>
            </a:pP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Игра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неотделима от игрушек. </a:t>
            </a:r>
            <a:endParaRPr lang="ru-RU" sz="32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Игрушки </a:t>
            </a:r>
            <a:r>
              <a:rPr lang="ru-RU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ребенка 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«среда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которая позволяет исследовать окружающий мир, формировать и реализовывать творческие способности, выражать чувства; игрушки учат общаться и познавать себя. 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86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6263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Сюжетные 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или образные игрушки</a:t>
            </a:r>
            <a:b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3255" y="1327760"/>
            <a:ext cx="5656545" cy="4849203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Куклы, фигурки животных,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мебель,</a:t>
            </a:r>
          </a:p>
          <a:p>
            <a:pPr algn="just">
              <a:buNone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посуда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предметы домашнего обихода.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Центральное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место отводится кукле. Ребенок во время игры как бы одушевляет куклу, разговаривает с ней, доверяя ей свои тайны и радости, проявляя о ней заботу. К этой группе игрушек относятся и сказочные персонажи. К образным игрушкам также относятся те, что изображают зверей, домашних животных. Дети их кормят, купают, укладывают спать, лечат, ходят с ними на прогулки.</a:t>
            </a:r>
          </a:p>
          <a:p>
            <a:pPr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5" descr="C:\Users\Кондрашова Николаева\Desktop\Новая папка\20240408_091414.jpg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6493791" y="1565330"/>
            <a:ext cx="5269420" cy="4370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6331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Кондрашова Николаева\Desktop\Новая папка\20240408_09204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9966" y="1844298"/>
            <a:ext cx="3704095" cy="325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C:\Users\Кондрашова Николаева\Desktop\Новая папка\20240408_091142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6983" y="309966"/>
            <a:ext cx="3673098" cy="286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Кондрашова Николаева\Desktop\Новая папка\20240408_091904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8520429" y="1856157"/>
            <a:ext cx="3819861" cy="3006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Кондрашова Николаева\Desktop\Новая папка\20240408_091004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48014" y="3347634"/>
            <a:ext cx="4153545" cy="3270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6497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00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Технические игрушки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526094" y="1265130"/>
            <a:ext cx="4421687" cy="4911833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ранспорт </a:t>
            </a:r>
          </a:p>
          <a:p>
            <a:pPr algn="just"/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севозможные технические агрегаты. </a:t>
            </a:r>
          </a:p>
          <a:p>
            <a:endParaRPr lang="ru-RU" dirty="0"/>
          </a:p>
        </p:txBody>
      </p:sp>
      <p:pic>
        <p:nvPicPr>
          <p:cNvPr id="6" name="Содержимое 5" descr="C:\Users\Кондрашова Николаева\Desktop\Новая папка\20240408_091533.jpg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6353091" y="1582039"/>
            <a:ext cx="5222931" cy="4290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9483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Кондрашова Николаева\Desktop\Новая папка\20240408_09244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506" y="631354"/>
            <a:ext cx="5403305" cy="4064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C:\Users\Кондрашова Николаева\Desktop\Новая папка\20240408_093941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7141277" y="1099911"/>
            <a:ext cx="4873562" cy="387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5197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99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Игрушки-забавы</a:t>
            </a:r>
            <a:r>
              <a:rPr lang="ru-RU" sz="3200" dirty="0" smtClean="0">
                <a:solidFill>
                  <a:srgbClr val="002060"/>
                </a:solidFill>
              </a:rPr>
              <a:t/>
            </a:r>
            <a:br>
              <a:rPr lang="ru-RU" sz="3200" dirty="0" smtClean="0">
                <a:solidFill>
                  <a:srgbClr val="002060"/>
                </a:solidFill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413359" y="1215026"/>
            <a:ext cx="5210827" cy="4961937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Это смешные фигурки зверей, животных, человечков,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например, зайчик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играющий на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барабане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человечек, который качается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качели, волчки. </a:t>
            </a: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основе их лежит движение, сюрприз, неожиданность. Их назначение - позабавить детей, вызвать смех, сопереживание, радость, воспитать чувство юмора.</a:t>
            </a:r>
          </a:p>
          <a:p>
            <a:endParaRPr lang="ru-RU" dirty="0"/>
          </a:p>
        </p:txBody>
      </p:sp>
      <p:pic>
        <p:nvPicPr>
          <p:cNvPr id="7" name="Содержимое 6" descr="C:\Users\Кондрашова Николаева\Desktop\ГАЗЕТА-КОЛОБОК\20240408_161633.jpg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6796008" y="1495593"/>
            <a:ext cx="4990451" cy="4293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3033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Кондрашова Николаева\Desktop\ГАЗЕТА-КОЛОБОК\20240408_16172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395205" y="1480088"/>
            <a:ext cx="5191933" cy="4029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C:\Users\Кондрашова Николаева\Desktop\ГАЗЕТА-КОЛОБОК\20240408_161201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61315" y="1410346"/>
            <a:ext cx="5145438" cy="4107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1316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592</Words>
  <Application>Microsoft Office PowerPoint</Application>
  <PresentationFormat>Широкоэкранный</PresentationFormat>
  <Paragraphs>44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Monotype Corsiva</vt:lpstr>
      <vt:lpstr>Times New Roman</vt:lpstr>
      <vt:lpstr>Wingdings</vt:lpstr>
      <vt:lpstr>Тема Office</vt:lpstr>
      <vt:lpstr>Муниципальное дошкольное образовательное бюджетное учреждение «Детский сад №5 «Аистёнок» комбинированного вида» г. Волхов</vt:lpstr>
      <vt:lpstr>Цель: ознакомление родителей с развивающими игрушками для детей с 1-3х лет.</vt:lpstr>
      <vt:lpstr>Игрушка – это специально предназначенный предмет для детских игр, она помогает ребёнку осуществить свой замысел, приближает игру к действительности.  Игрушка должна быть такой, чтобы ребёнок мог с ней активно действовать, выразительно разыгрывать свою роль. </vt:lpstr>
      <vt:lpstr>Сюжетные или образные игрушки </vt:lpstr>
      <vt:lpstr>Презентация PowerPoint</vt:lpstr>
      <vt:lpstr>Технические игрушки </vt:lpstr>
      <vt:lpstr>Презентация PowerPoint</vt:lpstr>
      <vt:lpstr>Игрушки-забавы </vt:lpstr>
      <vt:lpstr>Презентация PowerPoint</vt:lpstr>
      <vt:lpstr>Театральные игрушки </vt:lpstr>
      <vt:lpstr>Презентация PowerPoint</vt:lpstr>
      <vt:lpstr>Музыкальные игрушки</vt:lpstr>
      <vt:lpstr>Презентация PowerPoint</vt:lpstr>
      <vt:lpstr>Дидактические игрушки</vt:lpstr>
      <vt:lpstr>Презентация PowerPoint</vt:lpstr>
      <vt:lpstr>Строительные игрушки </vt:lpstr>
      <vt:lpstr>Презентация PowerPoint</vt:lpstr>
      <vt:lpstr>Рекомендации:</vt:lpstr>
      <vt:lpstr>Спасибо  за 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дошкольное образовательное бюджетное учреждение «Детский сад №5 «Аистёнок» комбинированного вида» г. Волхов</dc:title>
  <dc:creator>User</dc:creator>
  <cp:lastModifiedBy>Admin(Andrey)</cp:lastModifiedBy>
  <cp:revision>18</cp:revision>
  <dcterms:created xsi:type="dcterms:W3CDTF">2024-04-06T07:18:07Z</dcterms:created>
  <dcterms:modified xsi:type="dcterms:W3CDTF">2024-05-07T20:49:00Z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858601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S10.2.0</vt:lpwstr>
  </property>
</Properties>
</file>