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72" r:id="rId8"/>
    <p:sldId id="262" r:id="rId9"/>
    <p:sldId id="264" r:id="rId10"/>
    <p:sldId id="273" r:id="rId11"/>
    <p:sldId id="275" r:id="rId12"/>
    <p:sldId id="274" r:id="rId13"/>
    <p:sldId id="271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8.jpe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45.jpeg" Type="http://schemas.openxmlformats.org/officeDocument/2006/relationships/image"/><Relationship Id="rId3" Target="../media/image40.jpeg" Type="http://schemas.openxmlformats.org/officeDocument/2006/relationships/image"/><Relationship Id="rId7" Target="../media/image44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3.jpeg" Type="http://schemas.openxmlformats.org/officeDocument/2006/relationships/image"/><Relationship Id="rId5" Target="../media/image42.jpeg" Type="http://schemas.openxmlformats.org/officeDocument/2006/relationships/image"/><Relationship Id="rId4" Target="../media/image41.jpeg" Type="http://schemas.openxmlformats.org/officeDocument/2006/relationships/image"/><Relationship Id="rId9" Target="../media/image4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8" Target="../media/image8.jpeg" Type="http://schemas.openxmlformats.org/officeDocument/2006/relationships/image"/><Relationship Id="rId3" Target="../media/image3.jpeg" Type="http://schemas.openxmlformats.org/officeDocument/2006/relationships/image"/><Relationship Id="rId7" Target="../media/image7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7" Target="../media/image14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7" Target="../media/image20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Relationship Id="rId9" Target="../media/image30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«Детский сад №5 «Аистёнок» комбинированного вида» г. Волхов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Проект: «Цветочное лето»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Длительность: 01.06.24г-15.07.24г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года 10 мес. – 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года 7 мес.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Руководитель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Макеева А. В., воспитатель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Участники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Марчишина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Е. Е., педагог-психолог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Дети и родители второй группы раннего возраста «Теремок» общеразвивающей направленности.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i="1" lang="ru-RU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Это всё – эксперименты –</a:t>
            </a:r>
            <a:br>
              <a:rPr b="1" dirty="0" i="1" lang="ru-RU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i="1" lang="ru-RU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Интересные моменты!</a:t>
            </a:r>
          </a:p>
        </p:txBody>
      </p:sp>
      <p:pic>
        <p:nvPicPr>
          <p:cNvPr id="7170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1805"/>
            <a:ext cx="3372375" cy="25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/>
          <a:stretch/>
        </p:blipFill>
        <p:spPr bwMode="auto">
          <a:xfrm>
            <a:off x="3635896" y="1691806"/>
            <a:ext cx="2361749" cy="25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 t="82"/>
          <a:stretch/>
        </p:blipFill>
        <p:spPr bwMode="auto">
          <a:xfrm>
            <a:off x="6156176" y="2225220"/>
            <a:ext cx="2739695" cy="39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51" y="4387047"/>
            <a:ext cx="4032448" cy="227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2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губи ты жизнь бездельем -</a:t>
            </a:r>
            <a:b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Занимайся рукодельем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3" y="1622199"/>
            <a:ext cx="154297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0" y="1601423"/>
            <a:ext cx="15429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77" y="1631220"/>
            <a:ext cx="154297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2199"/>
            <a:ext cx="1531256" cy="27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22199"/>
            <a:ext cx="1548058" cy="274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79" y="3979872"/>
            <a:ext cx="1536369" cy="272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45" y="3964277"/>
            <a:ext cx="1545163" cy="274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32" y="4518679"/>
            <a:ext cx="3880455" cy="21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161237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i="1" lang="ru-RU" smtClean="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Мы природу уважаем </a:t>
            </a:r>
            <a:br>
              <a:rPr b="1" dirty="0" i="1" lang="ru-RU" smtClean="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i="1" lang="ru-RU" smtClean="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И цветочки поливаем!</a:t>
            </a:r>
            <a:endParaRPr b="1" dirty="0" i="1" lang="ru-RU">
              <a:solidFill>
                <a:srgbClr val="00B05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819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0947"/>
            <a:ext cx="286231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" l="195" t="15"/>
          <a:stretch/>
        </p:blipFill>
        <p:spPr bwMode="auto">
          <a:xfrm>
            <a:off x="3347864" y="1640947"/>
            <a:ext cx="2750597" cy="393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83304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042" y="836711"/>
            <a:ext cx="4248472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Мы узнали какого цвета лето-</a:t>
            </a:r>
          </a:p>
          <a:p>
            <a:pPr algn="ctr"/>
            <a:r>
              <a:rPr b="1" dirty="0" i="1" lang="ru-RU" smtClean="0" sz="20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Лето всё в цветочки яркие одето.</a:t>
            </a:r>
          </a:p>
          <a:p>
            <a:pPr algn="ctr"/>
            <a:r>
              <a:rPr b="1" dirty="0" i="1" lang="ru-RU" smtClean="0" sz="20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Бусами из ягод шею окрутило</a:t>
            </a:r>
          </a:p>
          <a:p>
            <a:pPr algn="ctr"/>
            <a:r>
              <a:rPr b="1" dirty="0" i="1" lang="ru-RU" smtClean="0" sz="2000">
                <a:solidFill>
                  <a:srgbClr val="FF0000"/>
                </a:solidFill>
                <a:latin charset="0" pitchFamily="18" typeface="Times New Roman"/>
                <a:cs charset="0" pitchFamily="18" typeface="Times New Roman"/>
              </a:rPr>
              <a:t>Теплою водичкой личико умыло!</a:t>
            </a:r>
            <a:endParaRPr b="1" dirty="0" i="1" lang="ru-RU" sz="2000">
              <a:solidFill>
                <a:srgbClr val="FF0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9218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72" y="106275"/>
            <a:ext cx="2162904" cy="288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 t="111"/>
          <a:stretch/>
        </p:blipFill>
        <p:spPr bwMode="auto">
          <a:xfrm>
            <a:off x="6446872" y="3212976"/>
            <a:ext cx="217119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54969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Инновационная  общеобразовательная программа дошкольного образования «От рождения до школы» под редакцией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Н.Е.Вераксы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Т.С.Комаровой, М.А.Васильевой, изд. Москва «Мозаика-Синтез», 2019 год.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«Юный эколог. Система работы в младшей группе детского сада. Для работы с детьми 2-4 лет». Николаева С.Н  Москва: Мозаика-Синтез 2010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«Пальчиковые игры для детей 3-7 лет».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Ульева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Е.А.Пособие для педагогов и родителей.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Москва:МОЗАИКА-СИНТЕЗ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2012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60851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6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формировать у детей представления о полевых цветах.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1.Вызвать интерес и эмоциональный отклик детей на совместную деятельность со взрослыми.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Познакомить детей с различными видами полевых цветов.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3.Формировать у детей представления об отличии полевых цветов от комнатных растений.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4.Обогащать и активизировать словарный запас детей, за счет слов: одуванчик, василёк, ромашка, мак, колокольчик,  клевер, незабудка, купальница, ландыш, полевой, стебель, лист, бутон, комнатное растение.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5.Продолжать знакомить детей с русским народным устным творчеством посредством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песен, загадок.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6.Продолжать знакомить детей с различными видами нетрадиционных техник рисования и лепки из солёного теста.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7. Формировать у детей бережное отношение к природе.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1.Развивать познавательную активность детей во время экспериментальной деятельности.                                                                                                           2.Развивать умение детей различать цветы по внешним признакам.         3.Развивать творческие способности детей.                                                         4.Развивать у родителей педагогическую компетентность в процессе воспитания у детей любви к родной природе.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Воспитательные:                                                                                                            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 Воспитывать у детей любовь и бережное отношение  к родной природе.                            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2.Воспитывать у детей любознательность.                                                                          3. Воспитывать у детей желание работать коллективно.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611560" y="188640"/>
            <a:ext cx="8064896" cy="6120680"/>
          </a:xfrm>
        </p:spPr>
        <p:txBody>
          <a:bodyPr>
            <a:normAutofit/>
          </a:bodyPr>
          <a:lstStyle/>
          <a:p>
            <a:r>
              <a:rPr b="1" dirty="0" i="1" lang="ru-RU" smtClean="0" sz="28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Мы играем в игры – познаём природу</a:t>
            </a:r>
          </a:p>
          <a:p>
            <a:r>
              <a:rPr b="1" dirty="0" i="1" lang="ru-RU" smtClean="0" sz="28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Сохраним её мы для всего народа!</a:t>
            </a:r>
            <a:endParaRPr b="1" dirty="0" i="1" lang="ru-RU" sz="2800">
              <a:solidFill>
                <a:srgbClr val="00B05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" t="135"/>
          <a:stretch/>
        </p:blipFill>
        <p:spPr bwMode="auto">
          <a:xfrm>
            <a:off x="157608" y="1414500"/>
            <a:ext cx="23261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/>
          <a:stretch/>
        </p:blipFill>
        <p:spPr bwMode="auto">
          <a:xfrm>
            <a:off x="2628932" y="1438446"/>
            <a:ext cx="205927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r="106"/>
          <a:stretch/>
        </p:blipFill>
        <p:spPr bwMode="auto">
          <a:xfrm>
            <a:off x="49806" y="4491378"/>
            <a:ext cx="282508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" l="184" t="46"/>
          <a:stretch/>
        </p:blipFill>
        <p:spPr bwMode="auto">
          <a:xfrm>
            <a:off x="4701457" y="1451147"/>
            <a:ext cx="2156989" cy="29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 bwMode="auto">
          <a:xfrm>
            <a:off x="3055433" y="4509120"/>
            <a:ext cx="309843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" t="16"/>
          <a:stretch/>
        </p:blipFill>
        <p:spPr bwMode="auto">
          <a:xfrm>
            <a:off x="7020272" y="1428925"/>
            <a:ext cx="1980699" cy="292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/>
          <a:stretch/>
        </p:blipFill>
        <p:spPr bwMode="auto">
          <a:xfrm>
            <a:off x="6336674" y="4509120"/>
            <a:ext cx="2664297" cy="221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z="28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Я цветы </a:t>
            </a:r>
            <a:r>
              <a:rPr b="1" dirty="0" i="1" lang="ru-RU" smtClean="0" sz="28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рисую и </a:t>
            </a:r>
            <a:r>
              <a:rPr b="1" dirty="0" i="1" lang="ru-RU" sz="28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душой </a:t>
            </a:r>
            <a:r>
              <a:rPr b="1" dirty="0" i="1" lang="ru-RU" smtClean="0" sz="28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ликую!</a:t>
            </a:r>
            <a:endParaRPr b="1" dirty="0" i="1" lang="ru-RU" sz="2800">
              <a:solidFill>
                <a:srgbClr val="00B050"/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b="1" dirty="0" i="1" lang="ru-RU" sz="28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Каждый </a:t>
            </a:r>
            <a:r>
              <a:rPr b="1" dirty="0" i="1" lang="ru-RU" smtClean="0" sz="280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лепесточек – радости кусочек!</a:t>
            </a:r>
            <a:endParaRPr b="1" dirty="0" i="1" lang="ru-RU" sz="2800">
              <a:solidFill>
                <a:srgbClr val="00B05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131"/>
          <a:stretch/>
        </p:blipFill>
        <p:spPr bwMode="auto">
          <a:xfrm>
            <a:off x="179512" y="1170597"/>
            <a:ext cx="2880320" cy="21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" t="6"/>
          <a:stretch/>
        </p:blipFill>
        <p:spPr bwMode="auto">
          <a:xfrm>
            <a:off x="179512" y="3510136"/>
            <a:ext cx="2333327" cy="310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70597"/>
            <a:ext cx="2880320" cy="21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/>
          <a:stretch/>
        </p:blipFill>
        <p:spPr bwMode="auto">
          <a:xfrm>
            <a:off x="6228184" y="1170598"/>
            <a:ext cx="2773223" cy="21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r="91"/>
          <a:stretch/>
        </p:blipFill>
        <p:spPr bwMode="auto">
          <a:xfrm>
            <a:off x="5210830" y="3487495"/>
            <a:ext cx="3766782" cy="317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513672"/>
            <a:ext cx="2349261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None/>
            </a:pPr>
            <a:r>
              <a:rPr b="1" dirty="0" i="1" lang="ru-RU" smtClean="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  <a:t>Лепим-лепим мы цветы необычайной красоты!</a:t>
            </a:r>
          </a:p>
          <a:p>
            <a:pPr algn="ctr">
              <a:buNone/>
            </a:pPr>
            <a:endParaRPr b="1" dirty="0" i="1" lang="ru-RU">
              <a:solidFill>
                <a:srgbClr val="FFC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t="96"/>
          <a:stretch/>
        </p:blipFill>
        <p:spPr bwMode="auto">
          <a:xfrm>
            <a:off x="98738" y="1180050"/>
            <a:ext cx="20725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t="67"/>
          <a:stretch/>
        </p:blipFill>
        <p:spPr bwMode="auto">
          <a:xfrm>
            <a:off x="2267744" y="1171637"/>
            <a:ext cx="2310960" cy="31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l="29" r="-1017" t="119"/>
          <a:stretch/>
        </p:blipFill>
        <p:spPr bwMode="auto">
          <a:xfrm>
            <a:off x="4716015" y="1155292"/>
            <a:ext cx="2129051" cy="319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3773803" cy="21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/>
          <a:stretch/>
        </p:blipFill>
        <p:spPr bwMode="auto">
          <a:xfrm>
            <a:off x="6931658" y="1141707"/>
            <a:ext cx="2104838" cy="318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509118"/>
            <a:ext cx="3773803" cy="21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i="1" lang="ru-RU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Так много радости приносят </a:t>
            </a:r>
            <a:r>
              <a:rPr b="1" dirty="0" i="1" lang="ru-RU" smtClean="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чудо-выставки </a:t>
            </a:r>
            <a:r>
              <a:rPr b="1" dirty="0" i="1" lang="ru-RU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в саду!</a:t>
            </a:r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t="26"/>
          <a:stretch/>
        </p:blipFill>
        <p:spPr bwMode="auto">
          <a:xfrm>
            <a:off x="32369" y="1726314"/>
            <a:ext cx="3685256" cy="38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60" y="1723973"/>
            <a:ext cx="5056677" cy="379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03105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 indent="0" marL="0">
              <a:buNone/>
            </a:pPr>
            <a:r>
              <a:rPr b="1" dirty="0" i="1" lang="ru-RU" smtClean="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Мы – цветочки хоть куда!</a:t>
            </a:r>
          </a:p>
          <a:p>
            <a:pPr algn="ctr" indent="0" marL="0">
              <a:buNone/>
            </a:pPr>
            <a:r>
              <a:rPr b="1" dirty="0" i="1" lang="ru-RU" smtClean="0">
                <a:solidFill>
                  <a:srgbClr val="00B050"/>
                </a:solidFill>
                <a:latin charset="0" pitchFamily="18" typeface="Times New Roman"/>
                <a:cs charset="0" pitchFamily="18" typeface="Times New Roman"/>
              </a:rPr>
              <a:t>Посмотрите все сюда!</a:t>
            </a:r>
            <a:endParaRPr b="1" dirty="0" i="1" lang="ru-RU">
              <a:solidFill>
                <a:srgbClr val="00B05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593297" cy="28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1584176" cy="280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340768"/>
            <a:ext cx="1584176" cy="280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340768"/>
            <a:ext cx="1578404" cy="27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47" y="1340768"/>
            <a:ext cx="1578404" cy="27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2" t="35"/>
          <a:stretch/>
        </p:blipFill>
        <p:spPr bwMode="auto">
          <a:xfrm>
            <a:off x="3593524" y="3826214"/>
            <a:ext cx="18035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/>
          <a:stretch/>
        </p:blipFill>
        <p:spPr bwMode="auto">
          <a:xfrm>
            <a:off x="6189739" y="3838665"/>
            <a:ext cx="1781810" cy="279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rrowheads="1"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t="97"/>
          <a:stretch/>
        </p:blipFill>
        <p:spPr bwMode="auto">
          <a:xfrm>
            <a:off x="1068653" y="3826214"/>
            <a:ext cx="1822117" cy="279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4390256" cy="2160241"/>
          </a:xfrm>
        </p:spPr>
        <p:txBody>
          <a:bodyPr>
            <a:normAutofit fontScale="90000"/>
          </a:bodyPr>
          <a:lstStyle/>
          <a:p>
            <a:r>
              <a:rPr b="1" dirty="0" i="1" lang="ru-RU" smtClean="0" sz="28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  <a:t>Украсим окна к Дню России</a:t>
            </a:r>
            <a:br>
              <a:rPr b="1" dirty="0" i="1" lang="ru-RU" smtClean="0" sz="28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i="1" lang="ru-RU" smtClean="0" sz="28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  <a:t>Пусть полюбуется народ</a:t>
            </a:r>
            <a:br>
              <a:rPr b="1" dirty="0" i="1" lang="ru-RU" smtClean="0" sz="28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i="1" lang="ru-RU" smtClean="0" sz="28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  <a:t>Мы символ чистоты и веры</a:t>
            </a:r>
            <a:br>
              <a:rPr b="1" dirty="0" i="1" lang="ru-RU" smtClean="0" sz="28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i="1" lang="ru-RU" smtClean="0" sz="28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  <a:t>нарисовали наперёд.</a:t>
            </a:r>
            <a:br>
              <a:rPr b="1" dirty="0" i="1" lang="ru-RU" smtClean="0" sz="2800">
                <a:solidFill>
                  <a:srgbClr val="FFC000"/>
                </a:solidFill>
                <a:latin charset="0" pitchFamily="18" typeface="Times New Roman"/>
                <a:cs charset="0" pitchFamily="18" typeface="Times New Roman"/>
              </a:rPr>
            </a:br>
            <a:endParaRPr b="1" dirty="0" i="1" lang="ru-RU" sz="2800">
              <a:solidFill>
                <a:srgbClr val="FFC00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614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/>
          <a:stretch/>
        </p:blipFill>
        <p:spPr bwMode="auto">
          <a:xfrm>
            <a:off x="5276734" y="260648"/>
            <a:ext cx="3527355" cy="236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 t="114"/>
          <a:stretch/>
        </p:blipFill>
        <p:spPr bwMode="auto">
          <a:xfrm>
            <a:off x="107504" y="2954347"/>
            <a:ext cx="2736304" cy="37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55331"/>
            <a:ext cx="2816916" cy="37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 l="69" t="101"/>
          <a:stretch/>
        </p:blipFill>
        <p:spPr bwMode="auto">
          <a:xfrm>
            <a:off x="5948756" y="2938235"/>
            <a:ext cx="2894051" cy="374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373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бюджетное учреждение «Детский сад №5 «Аистёнок» комбинированного вида» г. Волхов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много радости приносят чудо-выставки в саду!</vt:lpstr>
      <vt:lpstr>Презентация PowerPoint</vt:lpstr>
      <vt:lpstr>Украсим окна к Дню России Пусть полюбуется народ Мы символ чистоты и веры нарисовали наперёд. </vt:lpstr>
      <vt:lpstr>Это всё – эксперименты – Интересные моменты!</vt:lpstr>
      <vt:lpstr>Не губи ты жизнь бездельем - Занимайся рукодельем!</vt:lpstr>
      <vt:lpstr>Мы природу уважаем  И цветочки поливаем!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</dc:creator>
  <cp:lastModifiedBy>user</cp:lastModifiedBy>
  <cp:revision>32</cp:revision>
  <dcterms:created xsi:type="dcterms:W3CDTF">2022-07-11T09:32:28Z</dcterms:created>
  <dcterms:modified xsi:type="dcterms:W3CDTF">2024-06-27T08:10:07Z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1528074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