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4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80" r:id="rId15"/>
    <p:sldId id="281" r:id="rId16"/>
    <p:sldId id="282" r:id="rId17"/>
    <p:sldId id="283" r:id="rId18"/>
    <p:sldId id="278" r:id="rId19"/>
    <p:sldId id="287" r:id="rId20"/>
    <p:sldId id="266" r:id="rId21"/>
    <p:sldId id="267" r:id="rId22"/>
    <p:sldId id="268" r:id="rId23"/>
    <p:sldId id="269" r:id="rId24"/>
    <p:sldId id="272" r:id="rId25"/>
    <p:sldId id="284" r:id="rId26"/>
    <p:sldId id="285" r:id="rId27"/>
    <p:sldId id="289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F772-8EEE-4C56-90AB-3F25B74E40D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7C7C-1B2F-47C6-A36F-14290923B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&#1075;.%20&#1087;&#1088;&#1077;&#1079;&#1077;&#1085;&#1090;&#1072;&#1094;&#1080;&#1103;%208%20&#1084;&#1072;&#1088;&#1090;&#1072;\07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лара\Desktop\Мамины фото\Фоны\1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6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038272"/>
            <a:ext cx="3528392" cy="352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светлана сахарова\Desktop\Для презентации\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64374" y="728517"/>
            <a:ext cx="2903569" cy="584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7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3904" y="1556793"/>
            <a:ext cx="33416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светлана сахарова\Desktop\Для презентации\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570" y="908719"/>
            <a:ext cx="3942438" cy="52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светлана сахарова\Desktop\Для презентации\8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836712"/>
            <a:ext cx="321245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8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556792"/>
            <a:ext cx="3291431" cy="401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фото детей для презентации\13 дар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3582628" cy="380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836712"/>
            <a:ext cx="3682504" cy="491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фото детей для презентации\16 ес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72816"/>
            <a:ext cx="3315324" cy="337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3705191" cy="476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фото детей для презентации\18 михринис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3236005" cy="319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1745" y="980728"/>
            <a:ext cx="3864271" cy="472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фото детей для презентации\19 лер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6056" y="1268760"/>
            <a:ext cx="3587195" cy="367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61154">
            <a:off x="892829" y="1031525"/>
            <a:ext cx="3723863" cy="50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фото детей для презентации\20 да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2745001" cy="363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лара\Desktop\Мамины фото\Фоны\1129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Клара\Desktop\Мамины фото\am_248977_5924773_2623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4861719" cy="576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лара\Desktop\Мамины фото\Фоны\1129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93311" y="510906"/>
            <a:ext cx="3950897" cy="5958728"/>
          </a:xfrm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лара\Desktop\Мамины фото\Фоны\1129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F:\МАМА\8 марта\33d9712e2b55be2ff92d29c5fbo2--materialy-dlya-tvorchestva-ya-speshu-k-tebe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6577602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лара\Desktop\Мамины фото\Фо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9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420888"/>
            <a:ext cx="29560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светлана сахарова\Desktop\Для презентации\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736" y="1124744"/>
            <a:ext cx="4326752" cy="474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лара\Desktop\Мамины фото\Фо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0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060848"/>
            <a:ext cx="32936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светлана сахарова\Desktop\Для презентации\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620688"/>
            <a:ext cx="399644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лара\Desktop\Мамины фото\Фо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1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276872"/>
            <a:ext cx="3193645" cy="304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светлана сахарова\Desktop\Для презентации\1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501" y="1124744"/>
            <a:ext cx="4205423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лара\Desktop\Мамины фото\Фо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2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45755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светлана сахарова\Desktop\Для презентации\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50440" y="764704"/>
            <a:ext cx="32615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лара\Desktop\Мамины фото\Фо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светлана сахарова\Desktop\Для презентации\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1124744"/>
            <a:ext cx="3703710" cy="472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3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08292" y="1844824"/>
            <a:ext cx="2834516" cy="383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лара\Desktop\Мамины фото\Фо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15248" y="980728"/>
            <a:ext cx="43612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D:\фото детей для презентации\15 даня 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2469775" cy="349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лара\Desktop\Мамины фото\Фо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D:\фото детей для презентации\17 сереж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3283944" cy="298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0 — копия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1196752"/>
            <a:ext cx="4192565" cy="466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лара\Desktop\Мамины фото\Фо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74132837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345015"/>
            <a:ext cx="7128792" cy="6415481"/>
          </a:xfrm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етлана сахарова\Desktop\Для презентации\7d1d0126697d26fe18e95a918937ce60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лара\Desktop\Мамины фото\Фоны\1129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18" descr="1d6d840adc51b907db7268ce855a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4864" y="971916"/>
            <a:ext cx="5391472" cy="515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лара\Desktop\Мамины фото\Фоны\1129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299558567_8marta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625079"/>
            <a:ext cx="4536504" cy="5828583"/>
          </a:xfrm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650" y="2132856"/>
            <a:ext cx="3288374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D:\фото мам для презентации\девоч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464" y="836712"/>
            <a:ext cx="413965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2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67140" y="1772817"/>
            <a:ext cx="3221284" cy="341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светлана сахарова\Desktop\Для презентации\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708633"/>
            <a:ext cx="4032448" cy="516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3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192090" cy="358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светлана сахарова\Desktop\Для презентации\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739732"/>
            <a:ext cx="4320480" cy="506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светлана сахарова\Desktop\Для презентации\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692696"/>
            <a:ext cx="397590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светлана сахарова\Desktop\Для презентации\4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99592" y="1556792"/>
            <a:ext cx="3384376" cy="384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Для презентации\1662057140_17-oir-mobi-p-nezhno-rozovii-fon-s-tsvetami-ob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5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165386" cy="451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светлана сахарова\Desktop\Для презентации\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5616" y="548680"/>
            <a:ext cx="3327680" cy="592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0</Words>
  <Application>Microsoft Office PowerPoint</Application>
  <PresentationFormat>Экран (4:3)</PresentationFormat>
  <Paragraphs>0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сахарова</dc:creator>
  <cp:lastModifiedBy>светлана сахарова</cp:lastModifiedBy>
  <cp:revision>35</cp:revision>
  <dcterms:created xsi:type="dcterms:W3CDTF">2023-02-26T05:46:40Z</dcterms:created>
  <dcterms:modified xsi:type="dcterms:W3CDTF">2024-03-02T19:10:26Z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2184053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