
<file path=[Content_Types].xml><?xml version="1.0" encoding="utf-8"?>
<Types xmlns="http://schemas.openxmlformats.org/package/2006/content-types">
  <Default ContentType="image/jpeg" Extension="jpeg"/>
  <Default ContentType="application/vnd.openxmlformats-package.relationships+xml" Extension="rels"/>
  <Default ContentType="application/xml" Extension="xml"/>
  <Default ContentType="image/jpeg" Extension="jpg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5" r:id="rId19"/>
    <p:sldId id="27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76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40994-34F0-4288-81D1-22F16B460D44}" type="datetimeFigureOut">
              <a:rPr lang="ru-RU" smtClean="0"/>
              <a:pPr/>
              <a:t>23.02.2025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C9154-AE21-4FB1-ADBE-84EC489A87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40994-34F0-4288-81D1-22F16B460D44}" type="datetimeFigureOut">
              <a:rPr lang="ru-RU" smtClean="0"/>
              <a:pPr/>
              <a:t>23.02.2025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C9154-AE21-4FB1-ADBE-84EC489A87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40994-34F0-4288-81D1-22F16B460D44}" type="datetimeFigureOut">
              <a:rPr lang="ru-RU" smtClean="0"/>
              <a:pPr/>
              <a:t>23.02.2025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C9154-AE21-4FB1-ADBE-84EC489A87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40994-34F0-4288-81D1-22F16B460D44}" type="datetimeFigureOut">
              <a:rPr lang="ru-RU" smtClean="0"/>
              <a:pPr/>
              <a:t>23.02.2025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C9154-AE21-4FB1-ADBE-84EC489A87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40994-34F0-4288-81D1-22F16B460D44}" type="datetimeFigureOut">
              <a:rPr lang="ru-RU" smtClean="0"/>
              <a:pPr/>
              <a:t>23.02.2025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C9154-AE21-4FB1-ADBE-84EC489A87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40994-34F0-4288-81D1-22F16B460D44}" type="datetimeFigureOut">
              <a:rPr lang="ru-RU" smtClean="0"/>
              <a:pPr/>
              <a:t>23.02.2025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C9154-AE21-4FB1-ADBE-84EC489A87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40994-34F0-4288-81D1-22F16B460D44}" type="datetimeFigureOut">
              <a:rPr lang="ru-RU" smtClean="0"/>
              <a:pPr/>
              <a:t>23.02.2025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C9154-AE21-4FB1-ADBE-84EC489A87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40994-34F0-4288-81D1-22F16B460D44}" type="datetimeFigureOut">
              <a:rPr lang="ru-RU" smtClean="0"/>
              <a:pPr/>
              <a:t>23.02.2025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C9154-AE21-4FB1-ADBE-84EC489A87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40994-34F0-4288-81D1-22F16B460D44}" type="datetimeFigureOut">
              <a:rPr lang="ru-RU" smtClean="0"/>
              <a:pPr/>
              <a:t>23.02.2025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C9154-AE21-4FB1-ADBE-84EC489A87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40994-34F0-4288-81D1-22F16B460D44}" type="datetimeFigureOut">
              <a:rPr lang="ru-RU" smtClean="0"/>
              <a:pPr/>
              <a:t>23.02.2025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C9154-AE21-4FB1-ADBE-84EC489A87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40994-34F0-4288-81D1-22F16B460D44}" type="datetimeFigureOut">
              <a:rPr lang="ru-RU" smtClean="0"/>
              <a:pPr/>
              <a:t>23.02.2025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C9154-AE21-4FB1-ADBE-84EC489A87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940994-34F0-4288-81D1-22F16B460D44}" type="datetimeFigureOut">
              <a:rPr lang="ru-RU" smtClean="0"/>
              <a:pPr/>
              <a:t>23.02.2025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1C9154-AE21-4FB1-ADBE-84EC489A874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720079"/>
          </a:xfrm>
        </p:spPr>
        <p:txBody>
          <a:bodyPr>
            <a:norm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Муниципальное дошкольное образовательное бюджетное учреждение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«Детский сад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№ 5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«Аистёнок» комбинированного вида» г. Волхов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124744"/>
            <a:ext cx="6192688" cy="3024336"/>
          </a:xfrm>
        </p:spPr>
        <p:txBody>
          <a:bodyPr>
            <a:normAutofit fontScale="92500" lnSpcReduction="10000"/>
          </a:bodyPr>
          <a:lstStyle/>
          <a:p>
            <a:r>
              <a:rPr lang="ru-RU" sz="5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«Мы играем – пальчики развиваем»</a:t>
            </a:r>
          </a:p>
          <a:p>
            <a:pPr algn="r"/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Авторы-составители: воспитатели Кокина М.В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.,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Маймистова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С.А.</a:t>
            </a:r>
          </a:p>
          <a:p>
            <a:endParaRPr lang="ru-RU" sz="16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User\Desktop\jWnCFM-UGfF5W6Arw_g3xx7OHCBoc5xwnkGrYmGhNQ_zmaHRRxwAK8PPC5kOzqAGgTv8LbBNUVWhHXcGqablJFAG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05064"/>
            <a:ext cx="2520280" cy="2564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User\AppData\Local\Temp\{6819A350-9B9F-4EE8-B147-3567635B4B2D}.tmp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700808"/>
            <a:ext cx="2808312" cy="30243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Дидактические игры: «</a:t>
            </a:r>
            <a:r>
              <a:rPr lang="ru-RU" sz="3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Разноцветные прищепки», «Весёлые гномики» (магниты)</a:t>
            </a:r>
            <a:endParaRPr lang="ru-RU" sz="36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C:\Users\Кондрашова Николаева\Desktop\Рисунок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0896" y="1988840"/>
            <a:ext cx="4261104" cy="3828288"/>
          </a:xfrm>
          <a:prstGeom prst="rect">
            <a:avLst/>
          </a:prstGeom>
          <a:noFill/>
        </p:spPr>
      </p:pic>
      <p:pic>
        <p:nvPicPr>
          <p:cNvPr id="2050" name="Picture 2" descr="C:\Users\Кондрашова Николаева\Desktop\Рисунок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656912"/>
            <a:ext cx="3685729" cy="480912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Собираем пирамидки</a:t>
            </a:r>
            <a:endParaRPr lang="ru-RU" sz="36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Кондрашова Николаева\Desktop\Рисунок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628800"/>
            <a:ext cx="3895344" cy="3395472"/>
          </a:xfrm>
          <a:prstGeom prst="rect">
            <a:avLst/>
          </a:prstGeom>
          <a:noFill/>
        </p:spPr>
      </p:pic>
      <p:pic>
        <p:nvPicPr>
          <p:cNvPr id="1027" name="Picture 3" descr="C:\Users\Кондрашова Николаева\Desktop\Рисунок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2619131"/>
            <a:ext cx="4435459" cy="332764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Собираем мозаику</a:t>
            </a:r>
            <a:endParaRPr lang="ru-RU" sz="36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Кондрашова Николаева\Desktop\Рисунок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526" y="1424494"/>
            <a:ext cx="4039688" cy="3456384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931" y="2780928"/>
            <a:ext cx="4316723" cy="32403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Дидактическое пособие «Шнуровка»</a:t>
            </a:r>
            <a:endParaRPr lang="ru-RU" sz="36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:\Users\Кондрашова Николаева\Desktop\Рисунок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700808"/>
            <a:ext cx="3401791" cy="4525963"/>
          </a:xfrm>
          <a:prstGeom prst="rect">
            <a:avLst/>
          </a:prstGeom>
          <a:noFill/>
        </p:spPr>
      </p:pic>
      <p:pic>
        <p:nvPicPr>
          <p:cNvPr id="4" name="Рисунок 3" descr="C:\Users\Кондрашова Николаева\Desktop\январь\20250131_16045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361247" y="2127587"/>
            <a:ext cx="4525961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Дидактические игры: «</a:t>
            </a:r>
            <a:r>
              <a:rPr lang="ru-RU" sz="36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Пазлы</a:t>
            </a:r>
            <a:r>
              <a:rPr lang="ru-RU" sz="3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sz="3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Чей малыш?» (домашние и дикие животные, на липучках)</a:t>
            </a:r>
            <a:endParaRPr lang="ru-RU" sz="36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Содержимое 3" descr="C:\Users\Кондрашова Николаева\Desktop\январь\20250131_155105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988840"/>
            <a:ext cx="4022104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Кондрашова Николаева\Desktop\январь\20250131_16344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780928"/>
            <a:ext cx="4320480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Дидактическое пособие «Застёжки»</a:t>
            </a:r>
            <a:endParaRPr lang="ru-RU" sz="36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Кондрашова Николаева\Desktop\январь\20250131_16415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260659" y="2212986"/>
            <a:ext cx="4673492" cy="3505119"/>
          </a:xfrm>
          <a:prstGeom prst="rect">
            <a:avLst/>
          </a:prstGeom>
          <a:noFill/>
        </p:spPr>
      </p:pic>
      <p:pic>
        <p:nvPicPr>
          <p:cNvPr id="5" name="Рисунок 4" descr="C:\Users\Кондрашова Николаева\Desktop\январь\20250131_16450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2165346"/>
            <a:ext cx="4608512" cy="3711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Дидактические пособия: «</a:t>
            </a:r>
            <a:r>
              <a:rPr lang="ru-RU" sz="3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Развивающий </a:t>
            </a:r>
            <a:r>
              <a:rPr lang="ru-RU" sz="36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сортер</a:t>
            </a:r>
            <a:r>
              <a:rPr lang="ru-RU" sz="3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ru-RU" sz="36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Досочки</a:t>
            </a:r>
            <a:r>
              <a:rPr lang="ru-RU" sz="3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Сегена</a:t>
            </a:r>
            <a:r>
              <a:rPr lang="ru-RU" sz="3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36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Кондрашова Николаева\Desktop\январь\20250131_16003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243535" y="2339878"/>
            <a:ext cx="4536505" cy="3402379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2099272"/>
            <a:ext cx="4686494" cy="37491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Лепим </a:t>
            </a:r>
            <a:r>
              <a:rPr lang="ru-RU" sz="3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поделки из солёного </a:t>
            </a:r>
            <a:r>
              <a:rPr lang="ru-RU" sz="3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теста</a:t>
            </a:r>
            <a:endParaRPr lang="ru-RU" sz="36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556792"/>
            <a:ext cx="4320480" cy="324036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3" y="3068960"/>
            <a:ext cx="4128459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507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игра: рамка </a:t>
            </a:r>
            <a:r>
              <a:rPr lang="ru-RU" sz="3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вкладыш «Овощи», «Собачки»</a:t>
            </a:r>
            <a:endParaRPr lang="ru-RU" sz="36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53137" y="2311145"/>
            <a:ext cx="4882696" cy="366202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2348880"/>
            <a:ext cx="4329066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277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15616" y="404664"/>
            <a:ext cx="7200800" cy="1872208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</a:t>
            </a:r>
            <a:r>
              <a:rPr lang="ru-RU" sz="4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внимание!</a:t>
            </a:r>
            <a:endParaRPr lang="ru-RU" sz="4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2420888"/>
            <a:ext cx="4176464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011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6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Бизикубик</a:t>
            </a:r>
            <a:r>
              <a:rPr lang="ru-RU" sz="3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36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Кондрашова Николаева\Desktop\январь\20250117_17055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50496" y="1955836"/>
            <a:ext cx="4920548" cy="3690411"/>
          </a:xfrm>
          <a:prstGeom prst="rect">
            <a:avLst/>
          </a:prstGeom>
          <a:noFill/>
        </p:spPr>
      </p:pic>
      <p:pic>
        <p:nvPicPr>
          <p:cNvPr id="7" name="Рисунок 6" descr="C:\Users\Кондрашова Николаева\Desktop\январь\20250117_17281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716015" y="1916833"/>
            <a:ext cx="4464496" cy="3744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Дидактическое пособие </a:t>
            </a:r>
            <a:br>
              <a:rPr lang="ru-RU" sz="3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«Шнуровка - собираем  бусы»</a:t>
            </a:r>
            <a:endParaRPr lang="ru-RU" sz="36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Содержимое 3" descr="C:\Users\Кондрашова Николаева\Desktop\январь\20250122_090616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153" y="1628800"/>
            <a:ext cx="3981904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Кондрашова Николаева\Desktop\январь\20250122_09152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996952"/>
            <a:ext cx="4248472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Дидактическое </a:t>
            </a:r>
            <a:r>
              <a:rPr lang="ru-RU" sz="3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пособие с </a:t>
            </a:r>
            <a:r>
              <a:rPr lang="ru-RU" sz="3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крупой</a:t>
            </a:r>
            <a:endParaRPr lang="ru-RU" sz="36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Кондрашова Николаева\Desktop\январь\20250122_16205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556793"/>
            <a:ext cx="4176464" cy="3132348"/>
          </a:xfrm>
          <a:prstGeom prst="rect">
            <a:avLst/>
          </a:prstGeom>
          <a:noFill/>
        </p:spPr>
      </p:pic>
      <p:pic>
        <p:nvPicPr>
          <p:cNvPr id="2051" name="Picture 3" descr="C:\Users\Кондрашова Николаева\Desktop\Рисунок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852936"/>
            <a:ext cx="4114800" cy="30353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Тактильные </a:t>
            </a:r>
            <a:r>
              <a:rPr lang="ru-RU" sz="3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мешочки с </a:t>
            </a:r>
            <a:r>
              <a:rPr lang="ru-RU" sz="3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крупой</a:t>
            </a:r>
            <a:endParaRPr lang="ru-RU" sz="36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Кондрашова Николаева\Desktop\январь\20250122_1623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336545" y="2072850"/>
            <a:ext cx="4704522" cy="3528392"/>
          </a:xfrm>
          <a:prstGeom prst="rect">
            <a:avLst/>
          </a:prstGeom>
          <a:noFill/>
        </p:spPr>
      </p:pic>
      <p:pic>
        <p:nvPicPr>
          <p:cNvPr id="3075" name="Picture 3" descr="C:\Users\Кондрашова Николаева\Desktop\Рисунок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39873" y="2204864"/>
            <a:ext cx="4788179" cy="36004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«Разноцветные </a:t>
            </a:r>
            <a:r>
              <a:rPr lang="ru-RU" sz="3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коврики»</a:t>
            </a:r>
            <a:endParaRPr lang="ru-RU" sz="36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:\Users\Кондрашова Николаева\Desktop\январь\20250122_10243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167476" y="2249257"/>
            <a:ext cx="4963658" cy="3722744"/>
          </a:xfrm>
          <a:prstGeom prst="rect">
            <a:avLst/>
          </a:prstGeom>
          <a:noFill/>
        </p:spPr>
      </p:pic>
      <p:pic>
        <p:nvPicPr>
          <p:cNvPr id="4099" name="Picture 3" descr="C:\Users\Кондрашова Николаева\Desktop\Рисунок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19678" y="1628800"/>
            <a:ext cx="3726084" cy="496365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Мнём </a:t>
            </a:r>
            <a:r>
              <a:rPr lang="ru-RU" sz="3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салфетки, рвём </a:t>
            </a:r>
            <a:r>
              <a:rPr lang="ru-RU" sz="3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бумагу!</a:t>
            </a:r>
            <a:endParaRPr lang="ru-RU" sz="36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C:\Users\Кондрашова Николаева\Desktop\январь\IMG-20250124-WA00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700808"/>
            <a:ext cx="3394472" cy="4525963"/>
          </a:xfrm>
          <a:prstGeom prst="rect">
            <a:avLst/>
          </a:prstGeom>
          <a:noFill/>
        </p:spPr>
      </p:pic>
      <p:pic>
        <p:nvPicPr>
          <p:cNvPr id="6" name="Рисунок 5" descr="C:\Users\Кондрашова Николаева\Desktop\январь\IMG-20250124-WA000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700807"/>
            <a:ext cx="345638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игра </a:t>
            </a:r>
            <a:r>
              <a:rPr lang="ru-RU" sz="3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«Подбери по цвету» (на липучках)</a:t>
            </a:r>
            <a:endParaRPr lang="ru-RU" sz="36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C:\Users\Кондрашова Николаева\Desktop\январь\20250122_0942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171992" y="2185983"/>
            <a:ext cx="5033532" cy="3775149"/>
          </a:xfrm>
          <a:prstGeom prst="rect">
            <a:avLst/>
          </a:prstGeom>
          <a:noFill/>
        </p:spPr>
      </p:pic>
      <p:pic>
        <p:nvPicPr>
          <p:cNvPr id="7171" name="Picture 3" descr="C:\Users\Кондрашова Николаева\Desktop\Рисунок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29347" y="2204864"/>
            <a:ext cx="4160079" cy="345638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Дидактические игры: «</a:t>
            </a:r>
            <a:r>
              <a:rPr lang="ru-RU" sz="36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Пазлы</a:t>
            </a:r>
            <a:r>
              <a:rPr lang="ru-RU" sz="3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«Кубики»</a:t>
            </a:r>
            <a:endParaRPr lang="ru-RU" sz="36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Содержимое 3" descr="C:\Users\Кондрашова Николаева\Desktop\январь\20250122_091713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07350" y="2045483"/>
            <a:ext cx="4968552" cy="3991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Кондрашова Николаева\Desktop\январь\20250131_15523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433156" y="2199695"/>
            <a:ext cx="4896543" cy="3610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131</Words>
  <Application>Microsoft Office PowerPoint</Application>
  <PresentationFormat>Экран (4:3)</PresentationFormat>
  <Paragraphs>23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Calibri</vt:lpstr>
      <vt:lpstr>Times New Roman</vt:lpstr>
      <vt:lpstr>Тема Office</vt:lpstr>
      <vt:lpstr>Муниципальное дошкольное образовательное бюджетное учреждение «Детский сад № 5 «Аистёнок» комбинированного вида» г. Волхов</vt:lpstr>
      <vt:lpstr>«Бизикубик»</vt:lpstr>
      <vt:lpstr>Дидактическое пособие  «Шнуровка - собираем  бусы»</vt:lpstr>
      <vt:lpstr>Дидактическое пособие с крупой</vt:lpstr>
      <vt:lpstr>Тактильные мешочки с крупой</vt:lpstr>
      <vt:lpstr>«Разноцветные коврики»</vt:lpstr>
      <vt:lpstr>Мнём салфетки, рвём бумагу!</vt:lpstr>
      <vt:lpstr>Дидактическая игра «Подбери по цвету» (на липучках)</vt:lpstr>
      <vt:lpstr>Дидактические игры: «Пазлы», «Кубики»</vt:lpstr>
      <vt:lpstr>Дидактические игры: «Разноцветные прищепки», «Весёлые гномики» (магниты)</vt:lpstr>
      <vt:lpstr>Собираем пирамидки</vt:lpstr>
      <vt:lpstr>Собираем мозаику</vt:lpstr>
      <vt:lpstr>Дидактическое пособие «Шнуровка»</vt:lpstr>
      <vt:lpstr>Дидактические игры: «Пазлы»,  «Чей малыш?» (домашние и дикие животные, на липучках)</vt:lpstr>
      <vt:lpstr>Дидактическое пособие «Застёжки»</vt:lpstr>
      <vt:lpstr>Дидактические пособия: «Развивающий сортер», «Досочки Сегена»</vt:lpstr>
      <vt:lpstr>Лепим поделки из солёного теста</vt:lpstr>
      <vt:lpstr>Дидактическая игра: рамка – вкладыш «Овощи», «Собачки»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дошкольное образовательное бюджетное учреждение «Детский сад №5 «Аистёнок» комбинированного вида» г. Волхов</dc:title>
  <dc:creator>Кондрашова Николаева</dc:creator>
  <cp:lastModifiedBy>Admin(Andrey)</cp:lastModifiedBy>
  <cp:revision>13</cp:revision>
  <dcterms:created xsi:type="dcterms:W3CDTF">2025-01-31T11:25:24Z</dcterms:created>
  <dcterms:modified xsi:type="dcterms:W3CDTF">2025-02-23T19:29:26Z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1238001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S10.3.1</vt:lpwstr>
  </property>
</Properties>
</file>