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8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4.jpe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7.jpeg" Type="http://schemas.openxmlformats.org/officeDocument/2006/relationships/image"/><Relationship Id="rId4" Target="../media/image26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30.jpeg" Type="http://schemas.openxmlformats.org/officeDocument/2006/relationships/image"/><Relationship Id="rId4" Target="../media/image29.jpeg" Type="http://schemas.openxmlformats.org/officeDocument/2006/relationships/image"/></Relationships>
</file>

<file path=ppt/slides/_rels/slide2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учреждение«Детский сад №5 «Аистёнок» комбинированного вида» г.Волхов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«Весёлые ножницы»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Младшая группа «Теремок»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Сахарова С.Н.,  Макеева А.В.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Дайте ребенку волю вырезать необычные материалы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4563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Очень скучно вырезать простую бумагу? Дайте ребенку волю вырезать необычные материалы.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Режьте ножницами картон, трубочки для коктейлей,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пенополистироловые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лотки, фольгу, оберточную пузырчатую пленку и многое другое! Включите фантазию, и ребенок получит море новых тактильных, звуковых, визуальных ощущений! Кроме того – это интереснейшее занятие развивает мелкую и крупную моторику, координацию «глаз – рука».</a:t>
            </a:r>
          </a:p>
          <a:p>
            <a:endParaRPr lang="ru-RU" dirty="0"/>
          </a:p>
        </p:txBody>
      </p:sp>
      <p:pic>
        <p:nvPicPr>
          <p:cNvPr id="5" name="Рисунок 4" descr="https://www.maam.ru/upload/blogs/detsad-448087-15536254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21088"/>
            <a:ext cx="310133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Играйте в игры и пойте песни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Чтобы ребенку не было скучно, поиграйте с ним в игру: «птичка прилетела в свое гнездышко – открывает клювик широко-широко», «птенчики выглядывают из гнездышка, зовут свою маму – открывают клювики мелко-мелко». Когда малыш почувствует себя увереннее, дайте ему бумагу и попросите показать, как ножницы кусаются.</a:t>
            </a:r>
          </a:p>
          <a:p>
            <a:endParaRPr lang="ru-RU" dirty="0"/>
          </a:p>
        </p:txBody>
      </p:sp>
      <p:pic>
        <p:nvPicPr>
          <p:cNvPr id="5" name="Picture 2" descr="D:\ножницы1\Cach cat bao quy dau tai n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5" y="4509120"/>
            <a:ext cx="3319066" cy="1887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Удобное место для занятий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Организуйте ребенку рабочее место, сядьте рядом (либо посадите ребенка на колени) и первый раз наглядно продемонстрируйте, как надо правильно пользоваться ножницами.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Обратите внимание, что при работе понадобится большое количество бумаги и ёмкость, куда складываем нарезанную бумагу.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онсультация для педагогов и родителей «Как научить ребенка работать с ножницами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077072"/>
            <a:ext cx="374441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Делайте это занятие весёлым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того, чтобы малыш с охотой занимался и учился, делайте занятия весёлыми. Придумывайте различные задания и обыгрывайте их. Пример: делим пирог на кусочки, готовим пиццу с нарезанной кусочками колбасой, вырезаем травку для утят, бахрому на шарфик и т.д.Не выбрасывайте нарезки малыша. Вместе с ребенком «обыгрывайте» их в открытках, коллажах, поделках. И самое главное – хвалите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ребёнка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любой, даже маленький успех, ведь 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старается!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Наши руки не для скуки!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фото мастер класс ножницы\для презентации\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3500207" cy="2625155"/>
          </a:xfrm>
          <a:prstGeom prst="rect">
            <a:avLst/>
          </a:prstGeom>
          <a:noFill/>
        </p:spPr>
      </p:pic>
      <p:pic>
        <p:nvPicPr>
          <p:cNvPr id="1027" name="Picture 3" descr="G:\фото мастер класс ножницы\для презентации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861048"/>
            <a:ext cx="3546045" cy="2429595"/>
          </a:xfrm>
          <a:prstGeom prst="rect">
            <a:avLst/>
          </a:prstGeom>
          <a:noFill/>
        </p:spPr>
      </p:pic>
      <p:pic>
        <p:nvPicPr>
          <p:cNvPr id="1028" name="Picture 4" descr="G:\фото мастер класс ножницы\для презентации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052736"/>
            <a:ext cx="5496479" cy="2568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476672"/>
            <a:ext cx="4186808" cy="216024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Сделаны из железа,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Умеют стричь и резать.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Когда они встречаются,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Части разделяются.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Что это?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641886"/>
            <a:ext cx="3600400" cy="2700301"/>
          </a:xfrm>
          <a:prstGeom prst="rect">
            <a:avLst/>
          </a:prstGeom>
        </p:spPr>
      </p:pic>
      <p:pic>
        <p:nvPicPr>
          <p:cNvPr id="2050" name="Picture 2" descr="G:\фото мастер класс ножницы\для презентации\4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80928"/>
            <a:ext cx="3816424" cy="2862318"/>
          </a:xfrm>
          <a:prstGeom prst="rect">
            <a:avLst/>
          </a:prstGeom>
          <a:noFill/>
        </p:spPr>
      </p:pic>
      <p:pic>
        <p:nvPicPr>
          <p:cNvPr id="2052" name="Picture 4" descr="G:\фото мастер класс ножницы\для презентации\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7" y="705890"/>
            <a:ext cx="3312368" cy="2705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332656"/>
            <a:ext cx="3456384" cy="295232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Из бумаги вырезают,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Клюв железный раскрывают,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Ловко ножницы скользят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бумаге у ребят.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3074" name="Picture 2" descr="G:\фото мастер класс ножницы\для презентации\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84984"/>
            <a:ext cx="3744416" cy="2808312"/>
          </a:xfrm>
          <a:prstGeom prst="rect">
            <a:avLst/>
          </a:prstGeom>
          <a:noFill/>
        </p:spPr>
      </p:pic>
      <p:pic>
        <p:nvPicPr>
          <p:cNvPr id="3077" name="Picture 5" descr="G:\фото мастер класс ножницы\Og5vzadLfj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8680"/>
            <a:ext cx="4536504" cy="2632541"/>
          </a:xfrm>
          <a:prstGeom prst="rect">
            <a:avLst/>
          </a:prstGeom>
          <a:noFill/>
        </p:spPr>
      </p:pic>
      <p:pic>
        <p:nvPicPr>
          <p:cNvPr id="1026" name="Picture 2" descr="G:\фото мастер класс ножницы\для презентации\s2-nsNmTVy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01008"/>
            <a:ext cx="3508558" cy="261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78621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 делать мы умеем: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Стричь, кроить и вырезать.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играйте с нами, дети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больно стать!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G:\фото мастер класс ножницы\для презентации\1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48680"/>
            <a:ext cx="3240360" cy="3023885"/>
          </a:xfrm>
          <a:prstGeom prst="rect">
            <a:avLst/>
          </a:prstGeom>
          <a:noFill/>
        </p:spPr>
      </p:pic>
      <p:pic>
        <p:nvPicPr>
          <p:cNvPr id="4101" name="Picture 5" descr="G:\фото мастер класс ножницы\mc6thC-pPf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789040"/>
            <a:ext cx="3578305" cy="2613939"/>
          </a:xfrm>
          <a:prstGeom prst="rect">
            <a:avLst/>
          </a:prstGeom>
          <a:noFill/>
        </p:spPr>
      </p:pic>
      <p:pic>
        <p:nvPicPr>
          <p:cNvPr id="8" name="Picture 4" descr="G:\фото мастер класс ножницы\для презентации\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276872"/>
            <a:ext cx="2949792" cy="3933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272231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 острых, тонких ног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туфлей и без сапог.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ногах  - по голове.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чего, скажите мне?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бумаге ходят ноги,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Режут всё, что на дороге!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146" name="Picture 2" descr="G:\фото мастер класс ножницы\для презентации\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645024"/>
            <a:ext cx="3312368" cy="2745077"/>
          </a:xfrm>
          <a:prstGeom prst="rect">
            <a:avLst/>
          </a:prstGeom>
          <a:noFill/>
        </p:spPr>
      </p:pic>
      <p:pic>
        <p:nvPicPr>
          <p:cNvPr id="9" name="Picture 3" descr="G:\фото мастер класс ножницы\для презентации\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068960"/>
            <a:ext cx="2833511" cy="3284984"/>
          </a:xfrm>
          <a:prstGeom prst="rect">
            <a:avLst/>
          </a:prstGeom>
          <a:noFill/>
        </p:spPr>
      </p:pic>
      <p:pic>
        <p:nvPicPr>
          <p:cNvPr id="5" name="Picture 3" descr="G:\фото мастер класс ножницы\для презентации\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9" y="531014"/>
            <a:ext cx="2736304" cy="325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4680520" cy="20022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дружно вырезают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друг другу помогают.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Ловко ножницы скользят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бумаге у ребят.</a:t>
            </a:r>
            <a:endParaRPr lang="ru-RU" sz="2400" dirty="0"/>
          </a:p>
        </p:txBody>
      </p:sp>
      <p:pic>
        <p:nvPicPr>
          <p:cNvPr id="7" name="Picture 3" descr="G:\фото мастер класс ножницы\для презентации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2709978" cy="3024336"/>
          </a:xfrm>
          <a:prstGeom prst="rect">
            <a:avLst/>
          </a:prstGeom>
          <a:noFill/>
        </p:spPr>
      </p:pic>
      <p:pic>
        <p:nvPicPr>
          <p:cNvPr id="9" name="Picture 3" descr="G:\фото мастер класс ножницы\для презентации\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852936"/>
            <a:ext cx="2502278" cy="3336371"/>
          </a:xfrm>
          <a:prstGeom prst="rect">
            <a:avLst/>
          </a:prstGeom>
          <a:noFill/>
        </p:spPr>
      </p:pic>
      <p:pic>
        <p:nvPicPr>
          <p:cNvPr id="2050" name="Picture 2" descr="G:\фото мастер класс ножницы\mvsdVPmlEl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620688"/>
            <a:ext cx="2221607" cy="3939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у детей умения правильно держать ножницы и пользоваться ими.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Обучать вырезанию по прямой сначала коротких, а затем длинных полос.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составлять из полос изображения разных предметов (забор, скамейка, лесенка, дерево, кустик).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Способствовать умению аккуратного вырезания и наклеивания.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Поощрять проявление активности и творчества.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221088"/>
            <a:ext cx="4032448" cy="201622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Лишь окончена работа–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Ножницам нужна забота.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 забудь ты их закрыть                        И на место положить.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G:\фото мастер класс ножницы\для презентации\1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124744"/>
            <a:ext cx="2466274" cy="3288365"/>
          </a:xfrm>
          <a:prstGeom prst="rect">
            <a:avLst/>
          </a:prstGeom>
          <a:noFill/>
        </p:spPr>
      </p:pic>
      <p:pic>
        <p:nvPicPr>
          <p:cNvPr id="5" name="Picture 2" descr="G:\фото мастер класс ножницы\для презентации\IMG_20250123_1733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1850" y="692696"/>
            <a:ext cx="2538281" cy="3384376"/>
          </a:xfrm>
          <a:prstGeom prst="rect">
            <a:avLst/>
          </a:prstGeom>
          <a:noFill/>
        </p:spPr>
      </p:pic>
      <p:pic>
        <p:nvPicPr>
          <p:cNvPr id="7" name="Picture 3" descr="G:\фото мастер класс ножницы\для презентации\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96952"/>
            <a:ext cx="237626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Творческих вам успехов! 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ножницами отлично развивает мелкую моторику, которая крайне важна для развития ребёнка в целом. Оказывается, самые обычные ножницы, которые есть в каждом доме, могут оказать очень большую помощь в подготовке ребенка к школе.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вы дадите ребенку ножницы в 3-4 года и научите правильно 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пользоваться,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ребёнок добьётся больших результатов. Так что, вместо журнала с наклейками купите ребёнку цветную бумагу, картон, клей и ножницы – пусть ребёнок сам вырезает и наклеивает картинки.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Предлагаем вам 8 простых, но очень дельных советов, как научить ребенка пользоваться ножницами.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Правила пользования ножницами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Объясните сразу ребёнку, какую опасность могут причинить ножницы. Научите правильно держать ножницы и передавать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(концы ножниц держать в кулаке, кольцами вперёд). Расскажите ребёнку, что во время работы с ножницами концы их, лучше держать от себя и не махать рукой с ножницами, так как можно поранить рядом сидящего. Следите, чтобы ребёнок соблюдал эти правила и поправляйте его, если он их не выполняет.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Picture 2" descr="D:\ножницы1\img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7920880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003232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2.Подберите правильные ножницы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магазинах можно найти ножницы практически любого размера, поэтому постарайтесь выбрать те, которые будут хорошо лежать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руке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ребенка. Детские ножницы обязательно должны иметь закругленные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концы,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чтобы малыш не укололся и не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поранился.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Если Ваш малыш – левша, следует попытаться найти ножницы, созданные специально для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леворуких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детей (пользуясь обычными ножницами, держа их в левой руке, дети не видят линию разреза).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64" y="0"/>
            <a:ext cx="91494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3042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Сейчас можно найти комплекты ножниц с фигурными лезвиями. Такие ножницы не только помогут развить моторику, но и творческий потенциал.</a:t>
            </a:r>
            <a:endParaRPr lang="ru-RU" sz="2800" dirty="0"/>
          </a:p>
        </p:txBody>
      </p:sp>
      <p:pic>
        <p:nvPicPr>
          <p:cNvPr id="7" name="Picture 3" descr="D:\ножницы1\161595B_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9061" y="2852936"/>
            <a:ext cx="5959283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Используйте наклейки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3285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Вначале надо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держать ножницы правильно, а потом уже пользоваться ими. Удобнее всего взять ножницы большим и средним пальцами.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Пусть малыш держит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так, чтобы большой палец смотрел наверх. Наденьте на пальчик одно из колечек ножниц.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Пусть малыш проденет кончик среднего пальца в другое колечко.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Поместите указательный палец ребенка на второе колечко (снаружи).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Безымянный палец и мизинец должны быть подогнуты (упираться в ладонь). Иногда безымянный палец вкладывается во второе колечко вместе с указательным.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Для того, чтобы малыш знал как должны лежать ножницы в руке, наклейте наклейки на те места и те пальчики, которые будут задействованы.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ножницы1\18038598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035751" y="-627038"/>
            <a:ext cx="1296144" cy="3359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ЕРЕМОК\Desktop\1639935621_60-abrakadabra-fun-p-yarkaya-ramka-dlya-prezentatsii-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8823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Используйте разную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бумагу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Для обучения работе с ножницами лучше использовать довольно плотную бумагу, можно картон, но не толстый картон, так как его трудно разрезать порой даже взрослому. Хорошо подходят обложки журналов, которые плотные и толще обычных альбомных листов.</a:t>
            </a:r>
          </a:p>
          <a:p>
            <a:endParaRPr lang="ru-RU" dirty="0"/>
          </a:p>
        </p:txBody>
      </p:sp>
      <p:pic>
        <p:nvPicPr>
          <p:cNvPr id="5" name="Picture 2" descr="D:\ножницы1\gettyimages-119391231-612x6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8680"/>
            <a:ext cx="372847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684</Words>
  <Application>Microsoft Office PowerPoint</Application>
  <PresentationFormat>Экран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Муниципальное дошкольное образовательное бюджетное учреждение«Детский сад №5 «Аистёнок» комбинированного вида» г.Волхов </vt:lpstr>
      <vt:lpstr>Цель: Формирование у детей умения правильно держать ножницы и пользоваться ими.</vt:lpstr>
      <vt:lpstr>Презентация PowerPoint</vt:lpstr>
      <vt:lpstr>Предлагаем вам 8 простых, но очень дельных советов, как научить ребенка пользоваться ножницами.</vt:lpstr>
      <vt:lpstr>Презентация PowerPoint</vt:lpstr>
      <vt:lpstr>Презентация PowerPoint</vt:lpstr>
      <vt:lpstr>Сейчас можно найти комплекты ножниц с фигурными лезвиями. Такие ножницы не только помогут развить моторику, но и творческий потенциал.</vt:lpstr>
      <vt:lpstr>3. Используйте наклейки </vt:lpstr>
      <vt:lpstr>4. Используйте разную                     бумагу </vt:lpstr>
      <vt:lpstr>  5. Дайте ребенку волю вырезать необычные материалы  </vt:lpstr>
      <vt:lpstr>6. Играйте в игры и пойте песни</vt:lpstr>
      <vt:lpstr>7. Удобное место для занятий</vt:lpstr>
      <vt:lpstr> 8. Делайте это занятие весёлым </vt:lpstr>
      <vt:lpstr>Наши руки не для скуки!</vt:lpstr>
      <vt:lpstr> Сделаны из железа, Умеют стричь и резать. Когда они встречаются, Части разделяются. Что это? </vt:lpstr>
      <vt:lpstr> Из бумаги вырезают, Клюв железный раскрывают, Ловко ножницы скользят По бумаге у ребят. </vt:lpstr>
      <vt:lpstr> Много делать мы умеем: Стричь, кроить и вырезать. Не играйте с нами, дети Может больно стать! </vt:lpstr>
      <vt:lpstr> Пара острых, тонких ног Без туфлей и без сапог. На ногах  - по голове. Для чего, скажите мне? По бумаге ходят ноги, Режут всё, что на дороге! </vt:lpstr>
      <vt:lpstr> Дети дружно вырезают И друг другу помогают. Ловко ножницы скользят По бумаге у ребят.</vt:lpstr>
      <vt:lpstr>   Лишь окончена работа– Ножницам нужна забота. Не забудь ты их закрыть                        И на место положить.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учреждение«Детский сад №5 «Аистёнок» комбинированного вида» г.Волхов </dc:title>
  <dc:creator>ТЕРЕМОК</dc:creator>
  <cp:lastModifiedBy>Admin(Andrey)</cp:lastModifiedBy>
  <cp:revision>25</cp:revision>
  <dcterms:created xsi:type="dcterms:W3CDTF">2025-01-20T11:06:45Z</dcterms:created>
  <dcterms:modified xsi:type="dcterms:W3CDTF">2025-02-23T19:18:46Z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747198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