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69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 ?><Relationships xmlns="http://schemas.openxmlformats.org/package/2006/relationships"><Relationship Id="rId3" Target="../media/image7.jpe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1.xml.rels><?xml version="1.0" encoding="UTF-8" standalone="yes" ?><Relationships xmlns="http://schemas.openxmlformats.org/package/2006/relationships"><Relationship Id="rId3" Target="../media/image8.jpe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2.xml.rels><?xml version="1.0" encoding="UTF-8" standalone="yes" ?><Relationships xmlns="http://schemas.openxmlformats.org/package/2006/relationships"><Relationship Id="rId3" Target="../media/image9.jpe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3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4.xml.rels><?xml version="1.0" encoding="UTF-8" standalone="yes" ?><Relationships xmlns="http://schemas.openxmlformats.org/package/2006/relationships"><Relationship Id="rId3" Target="../media/image10.jpe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Relationship Id="rId5" Target="../media/image12.jpeg" Type="http://schemas.openxmlformats.org/officeDocument/2006/relationships/image"/><Relationship Id="rId4" Target="../media/image11.jpeg" Type="http://schemas.openxmlformats.org/officeDocument/2006/relationships/image"/></Relationships>
</file>

<file path=ppt/slides/_rels/slide15.xml.rels><?xml version="1.0" encoding="UTF-8" standalone="yes" ?><Relationships xmlns="http://schemas.openxmlformats.org/package/2006/relationships"><Relationship Id="rId3" Target="../media/image13.jpe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Relationship Id="rId5" Target="../media/image15.jpeg" Type="http://schemas.openxmlformats.org/officeDocument/2006/relationships/image"/><Relationship Id="rId4" Target="../media/image14.jpeg" Type="http://schemas.openxmlformats.org/officeDocument/2006/relationships/image"/></Relationships>
</file>

<file path=ppt/slides/_rels/slide16.xml.rels><?xml version="1.0" encoding="UTF-8" standalone="yes" ?><Relationships xmlns="http://schemas.openxmlformats.org/package/2006/relationships"><Relationship Id="rId3" Target="../media/image16.jpe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Relationship Id="rId5" Target="../media/image18.jpeg" Type="http://schemas.openxmlformats.org/officeDocument/2006/relationships/image"/><Relationship Id="rId4" Target="../media/image17.jpeg" Type="http://schemas.openxmlformats.org/officeDocument/2006/relationships/image"/></Relationships>
</file>

<file path=ppt/slides/_rels/slide17.xml.rels><?xml version="1.0" encoding="UTF-8" standalone="yes" ?><Relationships xmlns="http://schemas.openxmlformats.org/package/2006/relationships"><Relationship Id="rId3" Target="../media/image19.jpe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Relationship Id="rId5" Target="../media/image21.jpeg" Type="http://schemas.openxmlformats.org/officeDocument/2006/relationships/image"/><Relationship Id="rId4" Target="../media/image20.jpeg" Type="http://schemas.openxmlformats.org/officeDocument/2006/relationships/image"/></Relationships>
</file>

<file path=ppt/slides/_rels/slide18.xml.rels><?xml version="1.0" encoding="UTF-8" standalone="yes" ?><Relationships xmlns="http://schemas.openxmlformats.org/package/2006/relationships"><Relationship Id="rId3" Target="../media/image22.jpe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Relationship Id="rId5" Target="../media/image24.jpeg" Type="http://schemas.openxmlformats.org/officeDocument/2006/relationships/image"/><Relationship Id="rId4" Target="../media/image23.jpeg" Type="http://schemas.openxmlformats.org/officeDocument/2006/relationships/image"/></Relationships>
</file>

<file path=ppt/slides/_rels/slide19.xml.rels><?xml version="1.0" encoding="UTF-8" standalone="yes" ?><Relationships xmlns="http://schemas.openxmlformats.org/package/2006/relationships"><Relationship Id="rId3" Target="../media/image25.jpe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Relationship Id="rId5" Target="../media/image27.jpeg" Type="http://schemas.openxmlformats.org/officeDocument/2006/relationships/image"/><Relationship Id="rId4" Target="../media/image26.jpeg" Type="http://schemas.openxmlformats.org/officeDocument/2006/relationships/image"/></Relationships>
</file>

<file path=ppt/slides/_rels/slide2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20.xml.rels><?xml version="1.0" encoding="UTF-8" standalone="yes" ?><Relationships xmlns="http://schemas.openxmlformats.org/package/2006/relationships"><Relationship Id="rId3" Target="../media/image28.jpe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Relationship Id="rId5" Target="../media/image30.jpeg" Type="http://schemas.openxmlformats.org/officeDocument/2006/relationships/image"/><Relationship Id="rId4" Target="../media/image29.jpeg" Type="http://schemas.openxmlformats.org/officeDocument/2006/relationships/image"/></Relationships>
</file>

<file path=ppt/slides/_rels/slide21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3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4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5.xml.rels><?xml version="1.0" encoding="UTF-8" standalone="yes" ?><Relationships xmlns="http://schemas.openxmlformats.org/package/2006/relationships"><Relationship Id="rId3" Target="../media/image3.jpe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6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7.xml.rels><?xml version="1.0" encoding="UTF-8" standalone="yes" ?><Relationships xmlns="http://schemas.openxmlformats.org/package/2006/relationships"><Relationship Id="rId3" Target="../media/image4.jpe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8.xml.rels><?xml version="1.0" encoding="UTF-8" standalone="yes" ?><Relationships xmlns="http://schemas.openxmlformats.org/package/2006/relationships"><Relationship Id="rId3" Target="../media/image5.jpe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9.xml.rels><?xml version="1.0" encoding="UTF-8" standalone="yes" ?><Relationships xmlns="http://schemas.openxmlformats.org/package/2006/relationships"><Relationship Id="rId3" Target="../media/image6.jpe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img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936104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Муниципальное дошкольное образовательное бюджетное учреждение«Детский сад №5 «Аистёнок» комбинированного вида» г.Волхов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sz="20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Мастер - класс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«Весёлые ножницы»</a:t>
            </a:r>
          </a:p>
          <a:p>
            <a:pPr algn="ctr">
              <a:buNone/>
            </a:pP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6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Младшая группа «Теремок»</a:t>
            </a: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Воспитатели: 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Сахарова С.Н.,  Макеева А.В.</a:t>
            </a:r>
          </a:p>
          <a:p>
            <a:pPr algn="ctr">
              <a:buNone/>
            </a:pP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ТЕРЕМОК\Desktop\1639935621_60-abrakadabra-fun-p-yarkaya-ramka-dlya-prezentatsii-6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576064"/>
          </a:xfrm>
        </p:spPr>
        <p:txBody>
          <a:bodyPr>
            <a:noAutofit/>
          </a:bodyPr>
          <a:lstStyle/>
          <a:p>
            <a:pPr algn="l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 Дайте ребенку волю вырезать необычные материалы</a:t>
            </a:r>
            <a:b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3456384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Очень скучно вырезать простую бумагу? Дайте ребенку волю вырезать необычные материалы.</a:t>
            </a:r>
          </a:p>
          <a:p>
            <a:pPr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  Режьте ножницами картон, трубочки для коктейлей,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пенополистироловые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лотки, фольгу, оберточную пузырчатую пленку и многое другое! Включите фантазию, и ребенок получит море новых тактильных, звуковых, визуальных ощущений! Кроме того – это интереснейшее занятие развивает мелкую и крупную моторику, координацию «глаз – рука».</a:t>
            </a:r>
          </a:p>
          <a:p>
            <a:endParaRPr lang="ru-RU" dirty="0"/>
          </a:p>
        </p:txBody>
      </p:sp>
      <p:pic>
        <p:nvPicPr>
          <p:cNvPr id="5" name="Рисунок 4" descr="https://www.maam.ru/upload/blogs/detsad-448087-1553625412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4221088"/>
            <a:ext cx="310133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ТЕРЕМОК\Desktop\1639935621_60-abrakadabra-fun-p-yarkaya-ramka-dlya-prezentatsii-6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20080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6. Играйте в игры и пойте песни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Чтобы ребенку не было скучно, поиграйте с ним в игру: «птичка прилетела в свое гнездышко – открывает клювик широко-широко», «птенчики выглядывают из гнездышка, зовут свою маму – открывают клювики мелко-мелко». Когда малыш почувствует себя увереннее, дайте ему бумагу и попросите показать, как ножницы кусаются.</a:t>
            </a:r>
          </a:p>
          <a:p>
            <a:endParaRPr lang="ru-RU" dirty="0"/>
          </a:p>
        </p:txBody>
      </p:sp>
      <p:pic>
        <p:nvPicPr>
          <p:cNvPr id="5" name="Picture 2" descr="D:\ножницы1\Cach cat bao quy dau tai nh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5" y="4509120"/>
            <a:ext cx="3319066" cy="18871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ТЕРЕМОК\Desktop\1639935621_60-abrakadabra-fun-p-yarkaya-ramka-dlya-prezentatsii-6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7. Удобное место для занятий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Организуйте ребенку рабочее место, сядьте рядом (либо посадите ребенка на колени) и первый раз наглядно продемонстрируйте, как надо правильно пользоваться ножницами.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Обратите внимание, что при работе понадобится большое количество бумаги и ёмкость, куда складываем нарезанную бумагу.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Консультация для педагогов и родителей «Как научить ребенка работать с ножницами»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4077072"/>
            <a:ext cx="3744416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ТЕРЕМОК\Desktop\1639935621_60-abrakadabra-fun-p-yarkaya-ramka-dlya-prezentatsii-6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8. Делайте это занятие весёлым</a:t>
            </a:r>
            <a:br>
              <a:rPr lang="ru-RU" sz="3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1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/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того, чтобы малыш с охотой занимался и учился, делайте занятия весёлыми. Придумывайте различные задания и обыгрывайте их. Пример: делим пирог на кусочки, готовим пиццу с нарезанной кусочками колбасой, вырезаем травку для утят, бахрому на шарфик и т.д.Не выбрасывайте нарезки малыша. Вместе с ребенком «обыгрывайте» их в открытках, коллажах, поделках. И самое главное – хвалите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ребёнка за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любой, даже маленький успех, ведь он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старается!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ЕРЕМОК\Desktop\1639935621_60-abrakadabra-fun-p-yarkaya-ramka-dlya-prezentatsii-6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Наши руки не для скуки!</a:t>
            </a:r>
            <a:endParaRPr lang="ru-RU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G:\фото мастер класс ножницы\для презентации\1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3717032"/>
            <a:ext cx="3500207" cy="2625155"/>
          </a:xfrm>
          <a:prstGeom prst="rect">
            <a:avLst/>
          </a:prstGeom>
          <a:noFill/>
        </p:spPr>
      </p:pic>
      <p:pic>
        <p:nvPicPr>
          <p:cNvPr id="1027" name="Picture 3" descr="G:\фото мастер класс ножницы\для презентации\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3861048"/>
            <a:ext cx="3546045" cy="2429595"/>
          </a:xfrm>
          <a:prstGeom prst="rect">
            <a:avLst/>
          </a:prstGeom>
          <a:noFill/>
        </p:spPr>
      </p:pic>
      <p:pic>
        <p:nvPicPr>
          <p:cNvPr id="1028" name="Picture 4" descr="G:\фото мастер класс ножницы\для презентации\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1052736"/>
            <a:ext cx="5496479" cy="25687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ЕРЕМОК\Desktop\1639935621_60-abrakadabra-fun-p-yarkaya-ramka-dlya-prezentatsii-6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99992" y="476672"/>
            <a:ext cx="4186808" cy="2160240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Сделаны из железа,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Умеют стричь и резать.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Когда они встречаются,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Части разделяются.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Что это?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pic>
        <p:nvPicPr>
          <p:cNvPr id="4" name="Содержимое 3" descr="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3641886"/>
            <a:ext cx="3600400" cy="2700301"/>
          </a:xfrm>
          <a:prstGeom prst="rect">
            <a:avLst/>
          </a:prstGeom>
        </p:spPr>
      </p:pic>
      <p:pic>
        <p:nvPicPr>
          <p:cNvPr id="2050" name="Picture 2" descr="G:\фото мастер класс ножницы\для презентации\4.jp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2780928"/>
            <a:ext cx="3816424" cy="2862318"/>
          </a:xfrm>
          <a:prstGeom prst="rect">
            <a:avLst/>
          </a:prstGeom>
          <a:noFill/>
        </p:spPr>
      </p:pic>
      <p:pic>
        <p:nvPicPr>
          <p:cNvPr id="2052" name="Picture 4" descr="G:\фото мастер класс ножницы\для презентации\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577" y="705890"/>
            <a:ext cx="3312368" cy="27054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ЕРЕМОК\Desktop\1639935621_60-abrakadabra-fun-p-yarkaya-ramka-dlya-prezentatsii-6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76056" y="332656"/>
            <a:ext cx="3456384" cy="2952328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Из бумаги вырезают,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Клюв железный раскрывают,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Ловко ножницы скользят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По бумаге у ребят.</a:t>
            </a:r>
            <a:r>
              <a:rPr lang="ru-RU" sz="2700" dirty="0" smtClean="0"/>
              <a:t/>
            </a:r>
            <a:br>
              <a:rPr lang="ru-RU" sz="2700" dirty="0" smtClean="0"/>
            </a:br>
            <a:endParaRPr lang="ru-RU" sz="2700" dirty="0"/>
          </a:p>
        </p:txBody>
      </p:sp>
      <p:pic>
        <p:nvPicPr>
          <p:cNvPr id="3074" name="Picture 2" descr="G:\фото мастер класс ножницы\для презентации\7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3284984"/>
            <a:ext cx="3744416" cy="2808312"/>
          </a:xfrm>
          <a:prstGeom prst="rect">
            <a:avLst/>
          </a:prstGeom>
          <a:noFill/>
        </p:spPr>
      </p:pic>
      <p:pic>
        <p:nvPicPr>
          <p:cNvPr id="3077" name="Picture 5" descr="G:\фото мастер класс ножницы\Og5vzadLfjQ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548680"/>
            <a:ext cx="4536504" cy="2632541"/>
          </a:xfrm>
          <a:prstGeom prst="rect">
            <a:avLst/>
          </a:prstGeom>
          <a:noFill/>
        </p:spPr>
      </p:pic>
      <p:pic>
        <p:nvPicPr>
          <p:cNvPr id="1026" name="Picture 2" descr="G:\фото мастер класс ножницы\для презентации\s2-nsNmTVy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3501008"/>
            <a:ext cx="3508558" cy="26132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ЕРЕМОК\Desktop\1639935621_60-abrakadabra-fun-p-yarkaya-ramka-dlya-prezentatsii-6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546848" cy="1786210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Много делать мы умеем: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Стричь, кроить и вырезать.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 играйте с нами, дети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Может больно стать!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G:\фото мастер класс ножницы\для презентации\10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548680"/>
            <a:ext cx="3240360" cy="3023885"/>
          </a:xfrm>
          <a:prstGeom prst="rect">
            <a:avLst/>
          </a:prstGeom>
          <a:noFill/>
        </p:spPr>
      </p:pic>
      <p:pic>
        <p:nvPicPr>
          <p:cNvPr id="4101" name="Picture 5" descr="G:\фото мастер класс ножницы\mc6thC-pPf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39952" y="3789040"/>
            <a:ext cx="3578305" cy="2613939"/>
          </a:xfrm>
          <a:prstGeom prst="rect">
            <a:avLst/>
          </a:prstGeom>
          <a:noFill/>
        </p:spPr>
      </p:pic>
      <p:pic>
        <p:nvPicPr>
          <p:cNvPr id="8" name="Picture 4" descr="G:\фото мастер класс ножницы\для презентации\9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2276872"/>
            <a:ext cx="2949792" cy="39330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ЕРЕМОК\Desktop\1639935621_60-abrakadabra-fun-p-yarkaya-ramka-dlya-prezentatsii-6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402832" cy="2722314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Пара острых, тонких ног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Без туфлей и без сапог.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ногах  - по голове.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чего, скажите мне?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бумаге ходят ноги,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Режут всё, что на дороге!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6146" name="Picture 2" descr="G:\фото мастер класс ножницы\для презентации\14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3645024"/>
            <a:ext cx="3312368" cy="2745077"/>
          </a:xfrm>
          <a:prstGeom prst="rect">
            <a:avLst/>
          </a:prstGeom>
          <a:noFill/>
        </p:spPr>
      </p:pic>
      <p:pic>
        <p:nvPicPr>
          <p:cNvPr id="9" name="Picture 3" descr="G:\фото мастер класс ножницы\для презентации\1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3068960"/>
            <a:ext cx="2833511" cy="3284984"/>
          </a:xfrm>
          <a:prstGeom prst="rect">
            <a:avLst/>
          </a:prstGeom>
          <a:noFill/>
        </p:spPr>
      </p:pic>
      <p:pic>
        <p:nvPicPr>
          <p:cNvPr id="5" name="Picture 3" descr="G:\фото мастер класс ножницы\для презентации\1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24129" y="531014"/>
            <a:ext cx="2736304" cy="32580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ТЕРЕМОК\Desktop\1639935621_60-abrakadabra-fun-p-yarkaya-ramka-dlya-prezentatsii-6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4680520" cy="2002234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Дети дружно вырезают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друг другу помогают.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Ловко ножницы скользят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бумаге у ребят.</a:t>
            </a:r>
            <a:endParaRPr lang="ru-RU" sz="2400" dirty="0"/>
          </a:p>
        </p:txBody>
      </p:sp>
      <p:pic>
        <p:nvPicPr>
          <p:cNvPr id="7" name="Picture 3" descr="G:\фото мастер класс ножницы\для презентации\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2348880"/>
            <a:ext cx="2709978" cy="3024336"/>
          </a:xfrm>
          <a:prstGeom prst="rect">
            <a:avLst/>
          </a:prstGeom>
          <a:noFill/>
        </p:spPr>
      </p:pic>
      <p:pic>
        <p:nvPicPr>
          <p:cNvPr id="9" name="Picture 3" descr="G:\фото мастер класс ножницы\для презентации\1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5896" y="2852936"/>
            <a:ext cx="2502278" cy="3336371"/>
          </a:xfrm>
          <a:prstGeom prst="rect">
            <a:avLst/>
          </a:prstGeom>
          <a:noFill/>
        </p:spPr>
      </p:pic>
      <p:pic>
        <p:nvPicPr>
          <p:cNvPr id="2050" name="Picture 2" descr="G:\фото мастер класс ножницы\mvsdVPmlElc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72200" y="620688"/>
            <a:ext cx="2221607" cy="39397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1639935621_60-abrakadabra-fun-p-yarkaya-ramka-dlya-prezentatsii-6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Формирование у детей умения правильно держать ножницы и пользоваться ими.</a:t>
            </a:r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 algn="just">
              <a:buFont typeface="Wingdings" pitchFamily="2" charset="2"/>
              <a:buChar char="v"/>
            </a:pP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Обучать вырезанию по прямой сначала коротких, а затем длинных полос.</a:t>
            </a:r>
          </a:p>
          <a:p>
            <a:pPr algn="just">
              <a:buFont typeface="Wingdings" pitchFamily="2" charset="2"/>
              <a:buChar char="v"/>
            </a:pP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Учить составлять из полос изображения разных предметов (забор, скамейка, лесенка, дерево, кустик).</a:t>
            </a:r>
          </a:p>
          <a:p>
            <a:pPr algn="just">
              <a:buFont typeface="Wingdings" pitchFamily="2" charset="2"/>
              <a:buChar char="v"/>
            </a:pP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Способствовать умению аккуратного вырезания и наклеивания.</a:t>
            </a:r>
          </a:p>
          <a:p>
            <a:pPr algn="just">
              <a:buFont typeface="Wingdings" pitchFamily="2" charset="2"/>
              <a:buChar char="v"/>
            </a:pP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Поощрять проявление активности и творчества.</a:t>
            </a:r>
            <a:endParaRPr lang="ru-RU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ТЕРЕМОК\Desktop\1639935621_60-abrakadabra-fun-p-yarkaya-ramka-dlya-prezentatsii-6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7824" y="4221088"/>
            <a:ext cx="4032448" cy="2016224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Лишь окончена работа–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Ножницам нужна забота.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Не забудь ты их закрыть                        И на место положить.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4" descr="G:\фото мастер класс ножницы\для презентации\19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1124744"/>
            <a:ext cx="2466274" cy="3288365"/>
          </a:xfrm>
          <a:prstGeom prst="rect">
            <a:avLst/>
          </a:prstGeom>
          <a:noFill/>
        </p:spPr>
      </p:pic>
      <p:pic>
        <p:nvPicPr>
          <p:cNvPr id="5" name="Picture 2" descr="G:\фото мастер класс ножницы\для презентации\IMG_20250123_17332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21850" y="692696"/>
            <a:ext cx="2538281" cy="3384376"/>
          </a:xfrm>
          <a:prstGeom prst="rect">
            <a:avLst/>
          </a:prstGeom>
          <a:noFill/>
        </p:spPr>
      </p:pic>
      <p:pic>
        <p:nvPicPr>
          <p:cNvPr id="7" name="Picture 3" descr="G:\фото мастер класс ножницы\для презентации\8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2996952"/>
            <a:ext cx="2376264" cy="31683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ТЕРЕМОК\Desktop\1639935621_60-abrakadabra-fun-p-yarkaya-ramka-dlya-prezentatsii-6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Творческих вам успехов! </a:t>
            </a:r>
          </a:p>
          <a:p>
            <a:pPr algn="ctr">
              <a:buNone/>
            </a:pP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1639935621_60-abrakadabra-fun-p-yarkaya-ramka-dlya-prezentatsii-6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Работа с ножницами отлично развивает мелкую моторику, которая крайне важна для развития ребёнка в целом. Оказывается, самые обычные ножницы, которые есть в каждом доме, могут оказать очень большую помощь в подготовке ребенка к школе.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вы дадите ребенку ножницы в 3-4 года и научите правильно ими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пользоваться,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 ребёнок добьётся больших результатов. Так что, вместо журнала с наклейками купите ребёнку цветную бумагу, картон, клей и ножницы – пусть ребёнок сам вырезает и наклеивает картинки.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1639935621_60-abrakadabra-fun-p-yarkaya-ramka-dlya-prezentatsii-6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Предлагаем вам 8 простых, но очень дельных советов, как научить ребенка пользоваться ножницами.</a:t>
            </a:r>
            <a:endParaRPr lang="ru-RU" sz="2400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Правила пользования ножницами</a:t>
            </a:r>
          </a:p>
          <a:p>
            <a:pPr algn="just"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   Объясните сразу ребёнку, какую опасность могут причинить ножницы. Научите правильно держать ножницы и передавать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их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(концы ножниц держать в кулаке, кольцами вперёд). Расскажите ребёнку, что во время работы с ножницами концы их, лучше держать от себя и не махать рукой с ножницами, так как можно поранить рядом сидящего. Следите, чтобы ребёнок соблюдал эти правила и поправляйте его, если он их не выполняет.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1639935621_60-abrakadabra-fun-p-yarkaya-ramka-dlya-prezentatsii-6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pic>
        <p:nvPicPr>
          <p:cNvPr id="5" name="Picture 2" descr="D:\ножницы1\img7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620688"/>
            <a:ext cx="7920880" cy="55446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1639935621_60-abrakadabra-fun-p-yarkaya-ramka-dlya-prezentatsii-6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7999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003232" cy="554461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2.Подберите правильные ножницы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В магазинах можно найти ножницы практически любого размера, поэтому постарайтесь выбрать те, которые будут хорошо лежать в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руке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ребенка. Детские ножницы обязательно должны иметь закругленные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концы,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чтобы малыш не укололся и не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поранился.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Если Ваш малыш – левша, следует попытаться найти ножницы, созданные специально для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леворуких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детей (пользуясь обычными ножницами, держа их в левой руке, дети не видят линию разреза). 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ТЕРЕМОК\Desktop\1639935621_60-abrakadabra-fun-p-yarkaya-ramka-dlya-prezentatsii-6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464" y="0"/>
            <a:ext cx="9149464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2304256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Сейчас можно найти комплекты ножниц с фигурными лезвиями. Такие ножницы не только помогут развить моторику, но и творческий потенциал.</a:t>
            </a:r>
            <a:endParaRPr lang="ru-RU" sz="2800" dirty="0"/>
          </a:p>
        </p:txBody>
      </p:sp>
      <p:pic>
        <p:nvPicPr>
          <p:cNvPr id="7" name="Picture 3" descr="D:\ножницы1\161595B_8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09061" y="2852936"/>
            <a:ext cx="5959283" cy="27363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ТЕРЕМОК\Desktop\1639935621_60-abrakadabra-fun-p-yarkaya-ramka-dlya-prezentatsii-6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936104"/>
          </a:xfrm>
        </p:spPr>
        <p:txBody>
          <a:bodyPr>
            <a:noAutofit/>
          </a:bodyPr>
          <a:lstStyle/>
          <a:p>
            <a:pPr algn="l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Используйте наклейки</a:t>
            </a:r>
            <a:b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268760"/>
            <a:ext cx="8363272" cy="532859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Вначале надо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научить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ребенка </a:t>
            </a: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держать ножницы правильно, а потом уже пользоваться ими. Удобнее всего взять ножницы большим и средним пальцами.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Пусть малыш держит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руку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так, чтобы большой палец смотрел наверх. Наденьте на пальчик одно из колечек ножниц.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Пусть малыш проденет кончик среднего пальца в другое колечко.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Поместите указательный палец ребенка на второе колечко (снаружи).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Безымянный палец и мизинец должны быть подогнуты (упираться в ладонь). Иногда безымянный палец вкладывается во второе колечко вместе с указательным.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Для того, чтобы малыш знал как должны лежать ножницы в руке, наклейте наклейки на те места и те пальчики, которые будут задействованы.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D:\ножницы1\18038598_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6035751" y="-627038"/>
            <a:ext cx="1296144" cy="33595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ТЕРЕМОК\Desktop\1639935621_60-abrakadabra-fun-p-yarkaya-ramka-dlya-prezentatsii-6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2088232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Используйте разную </a:t>
            </a:r>
            <a:b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бумагу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Для обучения работе с ножницами лучше использовать довольно плотную бумагу, можно картон, но не толстый картон, так как его трудно разрезать порой даже взрослому. Хорошо подходят обложки журналов, которые плотные и толще обычных альбомных листов.</a:t>
            </a:r>
          </a:p>
          <a:p>
            <a:endParaRPr lang="ru-RU" dirty="0"/>
          </a:p>
        </p:txBody>
      </p:sp>
      <p:pic>
        <p:nvPicPr>
          <p:cNvPr id="5" name="Picture 2" descr="D:\ножницы1\gettyimages-119391231-612x61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548680"/>
            <a:ext cx="3728478" cy="20162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684</Words>
  <Application>Microsoft Office PowerPoint</Application>
  <PresentationFormat>Экран (4:3)</PresentationFormat>
  <Paragraphs>55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Arial</vt:lpstr>
      <vt:lpstr>Calibri</vt:lpstr>
      <vt:lpstr>Times New Roman</vt:lpstr>
      <vt:lpstr>Wingdings</vt:lpstr>
      <vt:lpstr>Тема Office</vt:lpstr>
      <vt:lpstr>Муниципальное дошкольное образовательное бюджетное учреждение«Детский сад №5 «Аистёнок» комбинированного вида» г.Волхов </vt:lpstr>
      <vt:lpstr>Цель: Формирование у детей умения правильно держать ножницы и пользоваться ими.</vt:lpstr>
      <vt:lpstr>Презентация PowerPoint</vt:lpstr>
      <vt:lpstr>Предлагаем вам 8 простых, но очень дельных советов, как научить ребенка пользоваться ножницами.</vt:lpstr>
      <vt:lpstr>Презентация PowerPoint</vt:lpstr>
      <vt:lpstr>Презентация PowerPoint</vt:lpstr>
      <vt:lpstr>Сейчас можно найти комплекты ножниц с фигурными лезвиями. Такие ножницы не только помогут развить моторику, но и творческий потенциал.</vt:lpstr>
      <vt:lpstr>3. Используйте наклейки </vt:lpstr>
      <vt:lpstr>4. Используйте разную                     бумагу </vt:lpstr>
      <vt:lpstr>  5. Дайте ребенку волю вырезать необычные материалы  </vt:lpstr>
      <vt:lpstr>6. Играйте в игры и пойте песни</vt:lpstr>
      <vt:lpstr>7. Удобное место для занятий</vt:lpstr>
      <vt:lpstr> 8. Делайте это занятие весёлым </vt:lpstr>
      <vt:lpstr>Наши руки не для скуки!</vt:lpstr>
      <vt:lpstr> Сделаны из железа, Умеют стричь и резать. Когда они встречаются, Части разделяются. Что это? </vt:lpstr>
      <vt:lpstr> Из бумаги вырезают, Клюв железный раскрывают, Ловко ножницы скользят По бумаге у ребят. </vt:lpstr>
      <vt:lpstr> Много делать мы умеем: Стричь, кроить и вырезать. Не играйте с нами, дети Может больно стать! </vt:lpstr>
      <vt:lpstr> Пара острых, тонких ног Без туфлей и без сапог. На ногах  - по голове. Для чего, скажите мне? По бумаге ходят ноги, Режут всё, что на дороге! </vt:lpstr>
      <vt:lpstr> Дети дружно вырезают И друг другу помогают. Ловко ножницы скользят По бумаге у ребят.</vt:lpstr>
      <vt:lpstr>   Лишь окончена работа– Ножницам нужна забота. Не забудь ты их закрыть                        И на место положить. 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дошкольное образовательное бюджетное учреждение«Детский сад №5 «Аистёнок» комбинированного вида» г.Волхов </dc:title>
  <dc:creator>ТЕРЕМОК</dc:creator>
  <cp:lastModifiedBy>Admin(Andrey)</cp:lastModifiedBy>
  <cp:revision>25</cp:revision>
  <dcterms:created xsi:type="dcterms:W3CDTF">2025-01-20T11:06:45Z</dcterms:created>
  <dcterms:modified xsi:type="dcterms:W3CDTF">2025-02-23T19:18:46Z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747198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S10.3.1</vt:lpwstr>
  </property>
</Properties>
</file>