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71" r:id="rId4"/>
    <p:sldId id="272" r:id="rId5"/>
    <p:sldId id="280" r:id="rId6"/>
    <p:sldId id="273" r:id="rId7"/>
    <p:sldId id="275" r:id="rId8"/>
    <p:sldId id="277" r:id="rId9"/>
    <p:sldId id="282" r:id="rId10"/>
    <p:sldId id="283" r:id="rId11"/>
    <p:sldId id="284" r:id="rId12"/>
    <p:sldId id="278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F43C7-0C2B-4632-84D2-E00B29ED40EF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B8ADD-386A-40E5-91F8-106B742FDB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B8ADD-386A-40E5-91F8-106B742FDB8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5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352928" cy="158417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бюджетное учреждение</a:t>
            </a:r>
            <a:b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№ 5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«Аистёнок» комбинированного вида» г. Волхов</a:t>
            </a:r>
            <a:b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848872" cy="401000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Муниципальный </a:t>
            </a:r>
          </a:p>
          <a:p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смотр-конкурс </a:t>
            </a:r>
          </a:p>
          <a:p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ландшафтных проектов</a:t>
            </a:r>
          </a:p>
          <a:p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«Территория стиля»</a:t>
            </a:r>
          </a:p>
          <a:p>
            <a:endParaRPr lang="ru-RU" sz="2800" b="1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Теремок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124745"/>
            <a:ext cx="603461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59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Жираф из пластиковых бутылок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052736"/>
            <a:ext cx="3960439" cy="4669795"/>
          </a:xfrm>
        </p:spPr>
      </p:pic>
    </p:spTree>
    <p:extLst>
      <p:ext uri="{BB962C8B-B14F-4D97-AF65-F5344CB8AC3E}">
        <p14:creationId xmlns:p14="http://schemas.microsoft.com/office/powerpoint/2010/main" val="38230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Огород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1196753"/>
            <a:ext cx="5184576" cy="3888432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404" y="3284984"/>
            <a:ext cx="3809396" cy="285704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2822441" cy="211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981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Благодарю 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marL="0" indent="0" algn="r">
              <a:buNone/>
            </a:pPr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32656"/>
            <a:ext cx="3635896" cy="2726922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924944"/>
            <a:ext cx="3240360" cy="226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Вход в учреждение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417638"/>
            <a:ext cx="6408712" cy="4525834"/>
          </a:xfrm>
        </p:spPr>
      </p:pic>
    </p:spTree>
    <p:extLst>
      <p:ext uri="{BB962C8B-B14F-4D97-AF65-F5344CB8AC3E}">
        <p14:creationId xmlns:p14="http://schemas.microsoft.com/office/powerpoint/2010/main" val="34645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93" y="41970"/>
            <a:ext cx="4248472" cy="3186354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765" y="367310"/>
            <a:ext cx="4457469" cy="3343102"/>
          </a:xfrm>
          <a:prstGeom prst="rect">
            <a:avLst/>
          </a:prstGeom>
        </p:spPr>
      </p:pic>
      <p:pic>
        <p:nvPicPr>
          <p:cNvPr id="6" name="Объект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01" y="3460992"/>
            <a:ext cx="3996557" cy="3169392"/>
          </a:xfrm>
          <a:prstGeom prst="rect">
            <a:avLst/>
          </a:prstGeom>
        </p:spPr>
      </p:pic>
      <p:pic>
        <p:nvPicPr>
          <p:cNvPr id="7" name="Объект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188" y="5411590"/>
            <a:ext cx="2152984" cy="14464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953" y="5411590"/>
            <a:ext cx="2112235" cy="14464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869" y="3738632"/>
            <a:ext cx="2316492" cy="170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На зелёной поляне…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76" y="1420669"/>
            <a:ext cx="4091900" cy="3068925"/>
          </a:xfr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856" y="2564904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Для изготовления цветочных клумб использовали брёвна и пни за территорией учреждения 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66450"/>
            <a:ext cx="2657269" cy="188494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072" y="2060848"/>
            <a:ext cx="2673088" cy="1899448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936" y="2708920"/>
            <a:ext cx="2822443" cy="2116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77" y="3767336"/>
            <a:ext cx="2939819" cy="2204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460" y="4149080"/>
            <a:ext cx="2808312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i="1" smtClean="0">
                <a:solidFill>
                  <a:schemeClr val="accent3">
                    <a:lumMod val="50000"/>
                  </a:schemeClr>
                </a:solidFill>
              </a:rPr>
              <a:t>У пруда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1196752"/>
            <a:ext cx="5040559" cy="3780419"/>
          </a:xfr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916832"/>
            <a:ext cx="324036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На игровом участке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433" y="1204138"/>
            <a:ext cx="6046895" cy="4535171"/>
          </a:xfrm>
        </p:spPr>
      </p:pic>
    </p:spTree>
    <p:extLst>
      <p:ext uri="{BB962C8B-B14F-4D97-AF65-F5344CB8AC3E}">
        <p14:creationId xmlns:p14="http://schemas.microsoft.com/office/powerpoint/2010/main" val="25014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На игровом участке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268760"/>
            <a:ext cx="6696744" cy="4248472"/>
          </a:xfrm>
        </p:spPr>
      </p:pic>
    </p:spTree>
    <p:extLst>
      <p:ext uri="{BB962C8B-B14F-4D97-AF65-F5344CB8AC3E}">
        <p14:creationId xmlns:p14="http://schemas.microsoft.com/office/powerpoint/2010/main" val="39988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Дачница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219933"/>
            <a:ext cx="5095263" cy="4608512"/>
          </a:xfrm>
        </p:spPr>
      </p:pic>
    </p:spTree>
    <p:extLst>
      <p:ext uri="{BB962C8B-B14F-4D97-AF65-F5344CB8AC3E}">
        <p14:creationId xmlns:p14="http://schemas.microsoft.com/office/powerpoint/2010/main" val="22871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51</Words>
  <Application>Microsoft Office PowerPoint</Application>
  <PresentationFormat>Экран (4:3)</PresentationFormat>
  <Paragraphs>20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дошкольное образовательное бюджетное учреждение «Детский сад № 5 «Аистёнок» комбинированного вида» г. Волхов </vt:lpstr>
      <vt:lpstr>Вход в учреждение</vt:lpstr>
      <vt:lpstr>Презентация PowerPoint</vt:lpstr>
      <vt:lpstr>На зелёной поляне…</vt:lpstr>
      <vt:lpstr>Для изготовления цветочных клумб использовали брёвна и пни за территорией учреждения </vt:lpstr>
      <vt:lpstr>У пруда</vt:lpstr>
      <vt:lpstr>На игровом участке</vt:lpstr>
      <vt:lpstr>На игровом участке</vt:lpstr>
      <vt:lpstr>Дачница</vt:lpstr>
      <vt:lpstr>Теремок</vt:lpstr>
      <vt:lpstr>Жираф из пластиковых бутылок</vt:lpstr>
      <vt:lpstr>Огород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Верочка</cp:lastModifiedBy>
  <cp:revision>42</cp:revision>
  <dcterms:created xsi:type="dcterms:W3CDTF">2020-07-15T17:30:46Z</dcterms:created>
  <dcterms:modified xsi:type="dcterms:W3CDTF">2020-08-14T10:36:45Z</dcterms:modified>
</cp:coreProperties>
</file>