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70" r:id="rId4"/>
    <p:sldId id="259" r:id="rId5"/>
    <p:sldId id="260" r:id="rId6"/>
    <p:sldId id="265" r:id="rId7"/>
    <p:sldId id="261" r:id="rId8"/>
    <p:sldId id="263" r:id="rId9"/>
    <p:sldId id="262" r:id="rId10"/>
    <p:sldId id="269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-2669" y="-1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622E-D024-46AC-B6E0-648A626254ED}" type="datetimeFigureOut">
              <a:rPr lang="ru-RU" smtClean="0"/>
              <a:pPr/>
              <a:t>16.10.2021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0169-B511-4BB3-9CF3-E76846429F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351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622E-D024-46AC-B6E0-648A626254ED}" type="datetimeFigureOut">
              <a:rPr lang="ru-RU" smtClean="0"/>
              <a:pPr/>
              <a:t>16.10.2021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0169-B511-4BB3-9CF3-E76846429F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78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622E-D024-46AC-B6E0-648A626254ED}" type="datetimeFigureOut">
              <a:rPr lang="ru-RU" smtClean="0"/>
              <a:pPr/>
              <a:t>16.10.2021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0169-B511-4BB3-9CF3-E76846429F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016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622E-D024-46AC-B6E0-648A626254ED}" type="datetimeFigureOut">
              <a:rPr lang="ru-RU" smtClean="0"/>
              <a:pPr/>
              <a:t>16.10.2021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0169-B511-4BB3-9CF3-E76846429F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45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622E-D024-46AC-B6E0-648A626254ED}" type="datetimeFigureOut">
              <a:rPr lang="ru-RU" smtClean="0"/>
              <a:pPr/>
              <a:t>16.10.2021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0169-B511-4BB3-9CF3-E76846429F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23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622E-D024-46AC-B6E0-648A626254ED}" type="datetimeFigureOut">
              <a:rPr lang="ru-RU" smtClean="0"/>
              <a:pPr/>
              <a:t>16.10.2021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0169-B511-4BB3-9CF3-E76846429F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59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622E-D024-46AC-B6E0-648A626254ED}" type="datetimeFigureOut">
              <a:rPr lang="ru-RU" smtClean="0"/>
              <a:pPr/>
              <a:t>16.10.2021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0169-B511-4BB3-9CF3-E76846429F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628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622E-D024-46AC-B6E0-648A626254ED}" type="datetimeFigureOut">
              <a:rPr lang="ru-RU" smtClean="0"/>
              <a:pPr/>
              <a:t>16.10.2021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0169-B511-4BB3-9CF3-E76846429F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748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622E-D024-46AC-B6E0-648A626254ED}" type="datetimeFigureOut">
              <a:rPr lang="ru-RU" smtClean="0"/>
              <a:pPr/>
              <a:t>16.10.2021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0169-B511-4BB3-9CF3-E76846429F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026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622E-D024-46AC-B6E0-648A626254ED}" type="datetimeFigureOut">
              <a:rPr lang="ru-RU" smtClean="0"/>
              <a:pPr/>
              <a:t>16.10.2021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0169-B511-4BB3-9CF3-E76846429F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45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622E-D024-46AC-B6E0-648A626254ED}" type="datetimeFigureOut">
              <a:rPr lang="ru-RU" smtClean="0"/>
              <a:pPr/>
              <a:t>16.10.2021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0169-B511-4BB3-9CF3-E76846429F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245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8622E-D024-46AC-B6E0-648A626254ED}" type="datetimeFigureOut">
              <a:rPr lang="ru-RU" smtClean="0"/>
              <a:pPr/>
              <a:t>16.10.2021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F0169-B511-4BB3-9CF3-E76846429F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24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1370" y="296671"/>
            <a:ext cx="9144000" cy="1014336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дошкольное образовательное бюджетное учреждение</a:t>
            </a:r>
            <a:b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«Детский сад №5 «Аистёнок» комбинированного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вида» г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Волхов</a:t>
            </a:r>
            <a:b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62660" y="5993176"/>
            <a:ext cx="5039464" cy="60592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воспитатель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Гончарова Т.Н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ru-RU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6" name="Picture 2" descr="https://sch12.ru/wp-content/uploads/2017/09/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3552" y="1517490"/>
            <a:ext cx="4778650" cy="477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751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6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7591" y="2112063"/>
            <a:ext cx="7633893" cy="4351338"/>
          </a:xfrm>
        </p:spPr>
      </p:pic>
    </p:spTree>
    <p:extLst>
      <p:ext uri="{BB962C8B-B14F-4D97-AF65-F5344CB8AC3E}">
        <p14:creationId xmlns:p14="http://schemas.microsoft.com/office/powerpoint/2010/main" val="1679632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8293" y="4120308"/>
            <a:ext cx="9132983" cy="2588964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сентября отмечается Международный день мира, учрежденный Генеральной Ассамблеей ООН праздник. В этот день повсеместно проходят мероприятия, посвященные проблемам мира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планете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Вот и в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нашей группе «Журавлик» была  проведена 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акция «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мира»!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Провели беседу на тему: «Что такое мир?». Дети узнали, что голубь является символом </a:t>
            </a:r>
            <a:r>
              <a:rPr lang="ru-RU" sz="1800" b="1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мира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800" b="1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чистоты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этот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призывали 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быть добрыми, жить в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мире.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48299" y="1592924"/>
            <a:ext cx="2126254" cy="198231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194309" y="167853"/>
            <a:ext cx="859682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21 сентября - Международный </a:t>
            </a:r>
            <a:r>
              <a:rPr lang="ru-RU" altLang="ru-RU" b="1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день мира</a:t>
            </a:r>
            <a:r>
              <a:rPr lang="ru-RU" altLang="ru-RU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!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b="1" dirty="0">
              <a:solidFill>
                <a:schemeClr val="bg2">
                  <a:lumMod val="25000"/>
                </a:schemeClr>
              </a:solidFill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Нам нужен мир! Тебе и мне,</a:t>
            </a:r>
            <a:endParaRPr lang="ru-RU" altLang="ru-RU" sz="1600" b="1" i="1" dirty="0">
              <a:solidFill>
                <a:schemeClr val="bg2">
                  <a:lumMod val="50000"/>
                </a:schemeClr>
              </a:solidFill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И всем на свете детям!</a:t>
            </a:r>
            <a:endParaRPr lang="ru-RU" altLang="ru-RU" sz="1600" b="1" i="1" dirty="0">
              <a:solidFill>
                <a:schemeClr val="bg2">
                  <a:lumMod val="50000"/>
                </a:schemeClr>
              </a:solidFill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И должен мирным быть рассвет,</a:t>
            </a:r>
            <a:endParaRPr lang="ru-RU" altLang="ru-RU" sz="1600" b="1" i="1" dirty="0">
              <a:solidFill>
                <a:schemeClr val="bg2">
                  <a:lumMod val="50000"/>
                </a:schemeClr>
              </a:solidFill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Который завтра встретим.</a:t>
            </a:r>
            <a:endParaRPr lang="ru-RU" altLang="ru-RU" sz="1600" b="1" i="1" dirty="0">
              <a:solidFill>
                <a:schemeClr val="bg2">
                  <a:lumMod val="50000"/>
                </a:schemeClr>
              </a:solidFill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ru-RU" altLang="ru-RU" sz="1600" b="1" i="1" dirty="0">
              <a:solidFill>
                <a:schemeClr val="bg2">
                  <a:lumMod val="50000"/>
                </a:schemeClr>
              </a:solidFill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Нам нужен мир, чтоб строить города,</a:t>
            </a:r>
            <a:endParaRPr lang="ru-RU" altLang="ru-RU" sz="1600" b="1" i="1" dirty="0">
              <a:solidFill>
                <a:schemeClr val="bg2">
                  <a:lumMod val="50000"/>
                </a:schemeClr>
              </a:solidFill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Сажать деревья и работать в поле.</a:t>
            </a:r>
            <a:endParaRPr lang="ru-RU" altLang="ru-RU" sz="1600" b="1" i="1" dirty="0">
              <a:solidFill>
                <a:schemeClr val="bg2">
                  <a:lumMod val="50000"/>
                </a:schemeClr>
              </a:solidFill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Его хотят все люди доброй воли.</a:t>
            </a:r>
            <a:endParaRPr lang="ru-RU" altLang="ru-RU" sz="1600" b="1" i="1" dirty="0">
              <a:solidFill>
                <a:schemeClr val="bg2">
                  <a:lumMod val="50000"/>
                </a:schemeClr>
              </a:solidFill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i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Нам нужен мир навеки! Навсегда!</a:t>
            </a:r>
            <a:endParaRPr lang="ru-RU" altLang="ru-RU" sz="4000" b="1" i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 flipV="1">
            <a:off x="1194308" y="6857998"/>
            <a:ext cx="5536998" cy="202727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03158" y="1161194"/>
            <a:ext cx="2607660" cy="2607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08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96607"/>
            <a:ext cx="9144000" cy="99151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Представляем вашему вниманию наш плакат «Голубь мира», изготовленный совместно с родителями средней группы и сотрудниками детского сада.</a:t>
            </a:r>
            <a:endParaRPr lang="ru-RU" sz="24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15238" y="1500886"/>
            <a:ext cx="7524521" cy="5274487"/>
          </a:xfrm>
        </p:spPr>
      </p:pic>
    </p:spTree>
    <p:extLst>
      <p:ext uri="{BB962C8B-B14F-4D97-AF65-F5344CB8AC3E}">
        <p14:creationId xmlns:p14="http://schemas.microsoft.com/office/powerpoint/2010/main" val="1764801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8630" y="365125"/>
            <a:ext cx="9635169" cy="45719"/>
          </a:xfrm>
        </p:spPr>
        <p:txBody>
          <a:bodyPr>
            <a:normAutofit fontScale="90000"/>
          </a:bodyPr>
          <a:lstStyle/>
          <a:p>
            <a:endParaRPr lang="ru-RU" sz="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082" y="5080153"/>
            <a:ext cx="2023432" cy="1517574"/>
          </a:xfrm>
          <a:prstGeom prst="rect">
            <a:avLst/>
          </a:prstGeom>
        </p:spPr>
      </p:pic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3116" y="42828"/>
            <a:ext cx="2295289" cy="29935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73557" y="3496479"/>
            <a:ext cx="2325936" cy="30911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5904" y="0"/>
            <a:ext cx="2309411" cy="30792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32559" y="3529529"/>
            <a:ext cx="2325936" cy="31012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530" y="42828"/>
            <a:ext cx="2313162" cy="30911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03058" y="3499222"/>
            <a:ext cx="2325936" cy="31012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217686" y="1269804"/>
            <a:ext cx="1740731" cy="112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860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7594" y="365125"/>
            <a:ext cx="7046205" cy="45719"/>
          </a:xfrm>
        </p:spPr>
        <p:txBody>
          <a:bodyPr>
            <a:normAutofit fontScale="90000"/>
          </a:bodyPr>
          <a:lstStyle/>
          <a:p>
            <a:endParaRPr lang="ru-RU" sz="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3559" y="4681060"/>
            <a:ext cx="1967618" cy="1967618"/>
          </a:xfrm>
          <a:prstGeom prst="rect">
            <a:avLst/>
          </a:prstGeom>
        </p:spPr>
      </p:pic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94383" y="82112"/>
            <a:ext cx="2315896" cy="30878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7363" y="3565098"/>
            <a:ext cx="2207907" cy="29438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7594" y="3565098"/>
            <a:ext cx="2297078" cy="30627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32643" y="82112"/>
            <a:ext cx="2377657" cy="317020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32673" y="131724"/>
            <a:ext cx="2340449" cy="31205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74372" y="3565098"/>
            <a:ext cx="2297078" cy="30627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0830" y="51967"/>
            <a:ext cx="1900868" cy="196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673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9094" y="1208299"/>
            <a:ext cx="3263503" cy="43513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31272" y="1319376"/>
            <a:ext cx="3096887" cy="41291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86368" y="1690688"/>
            <a:ext cx="3419264" cy="33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890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17921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Пусть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будет мир во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всем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мире!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9300" y="3084722"/>
            <a:ext cx="4370561" cy="32779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0003" y="3084723"/>
            <a:ext cx="4370562" cy="32779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2747" y="1150330"/>
            <a:ext cx="2766505" cy="1934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666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0323" y="242371"/>
            <a:ext cx="7315200" cy="144831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Вручали также  сотрудникам наших голубей, делясь частичкой мира и чистоты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1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00672" y="1806928"/>
            <a:ext cx="3263503" cy="43513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Объект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6503" y="1861850"/>
            <a:ext cx="3686339" cy="4241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315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9968"/>
            <a:ext cx="6884624" cy="730366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окончании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этого тематического дня дети ушли домой с голубями, чтобы поделиться новыми впечатлениями и рассказать своим родным про День мира!</a:t>
            </a:r>
            <a:endParaRPr lang="ru-RU" sz="1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30" y="5014321"/>
            <a:ext cx="1843679" cy="1843679"/>
          </a:xfrm>
          <a:prstGeom prst="rect">
            <a:avLst/>
          </a:prstGeom>
        </p:spPr>
      </p:pic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53979" y="2264291"/>
            <a:ext cx="3263503" cy="43513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6786" y="223636"/>
            <a:ext cx="3344021" cy="44586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6602" y="975154"/>
            <a:ext cx="3041803" cy="40557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93226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</TotalTime>
  <Words>154</Words>
  <Application>Microsoft Office PowerPoint</Application>
  <PresentationFormat>Произвольный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Муниципальное дошкольное образовательное бюджетное учреждение  «Детский сад №5 «Аистёнок» комбинированного вида» г. Волхов </vt:lpstr>
      <vt:lpstr>21 сентября отмечается Международный день мира, учрежденный Генеральной Ассамблеей ООН праздник. В этот день повсеместно проходят мероприятия, посвященные проблемам мира на планете. Вот и в нашей группе «Журавлик» была  проведена акция «День мира»! Провели беседу на тему: «Что такое мир?». Дети узнали, что голубь является символом мира и чистоты. В этот день призывали детей быть добрыми, жить в мире.                                                   </vt:lpstr>
      <vt:lpstr>Представляем вашему вниманию наш плакат «Голубь мира», изготовленный совместно с родителями средней группы и сотрудниками детского сада.</vt:lpstr>
      <vt:lpstr>Презентация PowerPoint</vt:lpstr>
      <vt:lpstr>Презентация PowerPoint</vt:lpstr>
      <vt:lpstr>Презентация PowerPoint</vt:lpstr>
      <vt:lpstr>        Пусть будет мир во всем мире!</vt:lpstr>
      <vt:lpstr>             Вручали также  сотрудникам наших голубей, делясь частичкой мира и чистоты.  </vt:lpstr>
      <vt:lpstr>По окончании этого тематического дня дети ушли домой с голубями, чтобы поделиться новыми впечатлениями и рассказать своим родным про День мира!</vt:lpstr>
      <vt:lpstr>        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 Ефрем</dc:creator>
  <cp:lastModifiedBy>Верочка</cp:lastModifiedBy>
  <cp:revision>22</cp:revision>
  <dcterms:created xsi:type="dcterms:W3CDTF">2018-09-20T18:40:27Z</dcterms:created>
  <dcterms:modified xsi:type="dcterms:W3CDTF">2021-10-16T10:31:16Z</dcterms:modified>
</cp:coreProperties>
</file>