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70" r:id="rId4"/>
    <p:sldId id="259" r:id="rId5"/>
    <p:sldId id="260" r:id="rId6"/>
    <p:sldId id="265" r:id="rId7"/>
    <p:sldId id="261" r:id="rId8"/>
    <p:sldId id="263" r:id="rId9"/>
    <p:sldId id="262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2669" y="-1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5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8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1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2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9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2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4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02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4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622E-D024-46AC-B6E0-648A626254ED}" type="datetimeFigureOut">
              <a:rPr lang="ru-RU" smtClean="0"/>
              <a:pPr/>
              <a:t>16.10.2021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0169-B511-4BB3-9CF3-E76846429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24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1370" y="296671"/>
            <a:ext cx="9144000" cy="101433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бюджетное учреждение</a:t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«Детский сад №5 «Аистёнок» комбинированного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вида» г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Волхов</a:t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62660" y="5993176"/>
            <a:ext cx="5039464" cy="6059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воспитатель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Гончарова Т.Н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sch12.ru/wp-content/uploads/2017/09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3552" y="1517490"/>
            <a:ext cx="4778650" cy="477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75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591" y="2112063"/>
            <a:ext cx="7633893" cy="4351338"/>
          </a:xfrm>
        </p:spPr>
      </p:pic>
    </p:spTree>
    <p:extLst>
      <p:ext uri="{BB962C8B-B14F-4D97-AF65-F5344CB8AC3E}">
        <p14:creationId xmlns:p14="http://schemas.microsoft.com/office/powerpoint/2010/main" val="167963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293" y="4120308"/>
            <a:ext cx="9132983" cy="258896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сентября отмечается Международный день мира, учрежденный Генеральной Ассамблеей ООН праздник. В этот день повсеместно проходят мероприятия, посвященные проблемам мира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планете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Вот и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группе «Журавлик» была  проведена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мира»!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беседу на тему: «Что такое мир?». Дети узнали, что голубь является символом 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чистоты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призывали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быть добрыми, жить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мире.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8299" y="1592924"/>
            <a:ext cx="2126254" cy="19823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94309" y="167853"/>
            <a:ext cx="85968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21 сентября - Международный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день мира</a:t>
            </a:r>
            <a:r>
              <a:rPr lang="ru-RU" alt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>
              <a:solidFill>
                <a:schemeClr val="bg2">
                  <a:lumMod val="25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Нам нужен мир! Тебе и мне,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 всем на свете детям!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 должен мирным быть рассвет,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Который завтра встретим.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Нам нужен мир, чтоб строить города,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Сажать деревья и работать в поле.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Его хотят все люди доброй воли.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Нам нужен мир навеки! Навсегда!</a:t>
            </a:r>
            <a:endParaRPr lang="ru-RU" altLang="ru-RU" sz="40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 flipV="1">
            <a:off x="1194308" y="6857998"/>
            <a:ext cx="5536998" cy="20272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3158" y="1161194"/>
            <a:ext cx="2607660" cy="260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96607"/>
            <a:ext cx="9144000" cy="9915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Представляем вашему вниманию наш плакат «Голубь мира», изготовленный совместно с родителями средней группы и сотрудниками детского сада.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5238" y="1500886"/>
            <a:ext cx="7524521" cy="5274487"/>
          </a:xfrm>
        </p:spPr>
      </p:pic>
    </p:spTree>
    <p:extLst>
      <p:ext uri="{BB962C8B-B14F-4D97-AF65-F5344CB8AC3E}">
        <p14:creationId xmlns:p14="http://schemas.microsoft.com/office/powerpoint/2010/main" val="176480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630" y="365125"/>
            <a:ext cx="9635169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082" y="5080153"/>
            <a:ext cx="2023432" cy="1517574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3116" y="42828"/>
            <a:ext cx="2295289" cy="2993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3557" y="3496479"/>
            <a:ext cx="2325936" cy="3091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904" y="0"/>
            <a:ext cx="2309411" cy="3079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559" y="3529529"/>
            <a:ext cx="2325936" cy="3101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30" y="42828"/>
            <a:ext cx="2313162" cy="3091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3058" y="3499222"/>
            <a:ext cx="2325936" cy="3101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217686" y="1269804"/>
            <a:ext cx="1740731" cy="11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6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7594" y="365125"/>
            <a:ext cx="7046205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3559" y="4681060"/>
            <a:ext cx="1967618" cy="1967618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4383" y="82112"/>
            <a:ext cx="2315896" cy="3087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363" y="3565098"/>
            <a:ext cx="2207907" cy="2943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7594" y="3565098"/>
            <a:ext cx="2297078" cy="3062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2643" y="82112"/>
            <a:ext cx="2377657" cy="3170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2673" y="131724"/>
            <a:ext cx="2340449" cy="31205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4372" y="3565098"/>
            <a:ext cx="2297078" cy="3062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0830" y="51967"/>
            <a:ext cx="1900868" cy="196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7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094" y="1208299"/>
            <a:ext cx="3263503" cy="435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1272" y="1319376"/>
            <a:ext cx="3096887" cy="41291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6368" y="1690688"/>
            <a:ext cx="3419264" cy="33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9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792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Пусть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мир во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300" y="3084722"/>
            <a:ext cx="4370561" cy="32779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0003" y="3084723"/>
            <a:ext cx="4370562" cy="32779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2747" y="1150330"/>
            <a:ext cx="2766505" cy="193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6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0323" y="242371"/>
            <a:ext cx="7315200" cy="144831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Вручали также  сотрудникам наших голубей, делясь частичкой мира и чистоты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72" y="1806928"/>
            <a:ext cx="3263503" cy="435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6503" y="1861850"/>
            <a:ext cx="3686339" cy="424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1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9968"/>
            <a:ext cx="6884624" cy="73036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окончании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тематического дня дети ушли домой с голубями, чтобы поделиться новыми впечатлениями и рассказать своим родным про День мира!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30" y="5014321"/>
            <a:ext cx="1843679" cy="1843679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3979" y="2264291"/>
            <a:ext cx="3263503" cy="435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6786" y="223636"/>
            <a:ext cx="3344021" cy="44586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602" y="975154"/>
            <a:ext cx="3041803" cy="40557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9322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154</Words>
  <Application>Microsoft Office PowerPoint</Application>
  <PresentationFormat>Произвольный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Муниципальное дошкольное образовательное бюджетное учреждение  «Детский сад №5 «Аистёнок» комбинированного вида» г. Волхов </vt:lpstr>
      <vt:lpstr>21 сентября отмечается Международный день мира, учрежденный Генеральной Ассамблеей ООН праздник. В этот день повсеместно проходят мероприятия, посвященные проблемам мира на планете. Вот и в нашей группе «Журавлик» была  проведена акция «День мира»! Провели беседу на тему: «Что такое мир?». Дети узнали, что голубь является символом мира и чистоты. В этот день призывали детей быть добрыми, жить в мире.                                                   </vt:lpstr>
      <vt:lpstr>Представляем вашему вниманию наш плакат «Голубь мира», изготовленный совместно с родителями средней группы и сотрудниками детского сада.</vt:lpstr>
      <vt:lpstr>Презентация PowerPoint</vt:lpstr>
      <vt:lpstr>Презентация PowerPoint</vt:lpstr>
      <vt:lpstr>Презентация PowerPoint</vt:lpstr>
      <vt:lpstr>        Пусть будет мир во всем мире!</vt:lpstr>
      <vt:lpstr>             Вручали также  сотрудникам наших голубей, делясь частичкой мира и чистоты.  </vt:lpstr>
      <vt:lpstr>По окончании этого тематического дня дети ушли домой с голубями, чтобы поделиться новыми впечатлениями и рассказать своим родным про День мира!</vt:lpstr>
      <vt:lpstr>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Ефрем</dc:creator>
  <cp:lastModifiedBy>Верочка</cp:lastModifiedBy>
  <cp:revision>22</cp:revision>
  <dcterms:created xsi:type="dcterms:W3CDTF">2018-09-20T18:40:27Z</dcterms:created>
  <dcterms:modified xsi:type="dcterms:W3CDTF">2021-10-16T10:31:16Z</dcterms:modified>
</cp:coreProperties>
</file>